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237"/>
    <a:srgbClr val="F35054"/>
    <a:srgbClr val="28295E"/>
    <a:srgbClr val="404199"/>
    <a:srgbClr val="3E4095"/>
    <a:srgbClr val="333579"/>
    <a:srgbClr val="201C66"/>
    <a:srgbClr val="332DA7"/>
    <a:srgbClr val="005BAC"/>
    <a:srgbClr val="082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08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115F-5DFF-4F2C-B247-3906B8AD714F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841F-5412-4D78-A279-EF307A2959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9841F-5412-4D78-A279-EF307A2959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29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C5837-E5C0-4A6D-9914-CAFC1A06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20826-DFD1-4057-B917-BE49B05C1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DA198D-6BAC-433A-9BA2-89B77627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4A4B4-3252-4776-B46A-62AD077C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C8B22-5B8D-49AB-84FB-C74807DF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78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8145D-B23D-4082-8F43-279AA5FE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38A8059-26B0-4BA0-B5A3-CE06C76B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D04A3-8C52-47CD-9376-EA2DAD9A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174BC2-90DE-488B-8418-869F0C7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73BA47-554C-441F-B74D-71615EEA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7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1A3F0-165E-4C97-B2D2-FBD15B3CE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7816E1-D46A-4FEE-94AF-F71B3868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94CCBE-1A3E-4F01-999B-EB4FE68D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1A54DC-4560-47AD-BA73-E72CD876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F54F5F-3E43-4661-A157-F2781A86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16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CCCC1-2CDE-48A3-9175-A1A43E1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7FA0AA-3A6F-4EEC-941D-9FC92553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711DE7-6081-4A99-B51C-F873FECF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EBD621-2546-4300-B450-1D410706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22C77B-5653-48B2-BE72-869F712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7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9AD14-98B2-4983-8217-CB70DBED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DECFE9-FDF9-48C8-BF39-E50DA82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C915A-43C6-45A7-826B-EFE778D1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50ED98-908B-47C3-A242-A22EF0C0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0E3313-15B0-49C0-9E50-29302A5B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94BF7-00EE-4659-B93B-39BC7C4F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84246-5FDA-43CF-BF3A-95BE2D3C4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43D175-912C-489A-ACE0-5A7F737A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94828B-B3BD-4FC2-8867-E1E5B67A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DE6E52-7456-4B34-AC1C-41023F0B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E8AC8-0AC5-4D0A-BF97-B0B8C5C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88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F6755-9145-40B8-A003-29227EF1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392D74-5DF0-43DD-879E-C0B07E6ED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2CA9D6-5071-4407-8080-55DCB4600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AD9461-2A87-462E-84AA-A22447AB8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C358DE-2628-46A2-A83B-3A173AAD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6BB0DD9-DA35-4B78-9AFC-E373A0D9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BE0E0-EFAC-4378-939A-15964E34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EAF298-2486-42AE-A74E-71C456DE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4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5EC76-D1B9-49C5-A6F8-CCE32E75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9AC6B5-AC13-43F1-AD6A-72A4E7B0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5B9A9D-9E74-48DC-B66C-B0BE2FDC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212BC5D-08CB-4B2B-990E-200C8976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1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E91221-C5D6-4E81-8AD3-2E1FDF37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7DAFB0-56A3-4C75-BCDA-92CB196E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73B0EC-FF47-4897-B118-6398AF8B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8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08C0F-74A5-437D-848A-02786805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47166D-E624-49B6-9E3A-BCECFE33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0B9A4D-F606-4AEC-A6FE-BEBDD5B32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C87D90-4B22-4F3B-B16E-06F435CC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496C04-5B6A-407A-B064-BCD2B1A0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44628C-4E66-4B59-9ACA-C00735EE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78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1165C-86AA-450C-A1C2-E042B32FD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06B0CF-6F7D-44B3-AF3A-5AF341CA2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5E5A01-6703-4DD3-B5DF-1D294AFAE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5FB59-39D7-43E1-B21F-0CC03E0E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D04D23-3E06-4984-8753-8E8BD5AB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9C956D-4DDD-4501-8412-AA5F2CB6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410C4A-F049-493B-BDF5-0682518C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A3BA24-FCB2-4683-9417-0175DC2CF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B7BD55-F695-4EA7-897C-8919D0A75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E3F6-94B8-4192-B188-F9BA093ECDF4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5CCCD-7CEF-4C6E-8CCC-5ACF5371D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D7592B-23F6-407E-8B3D-53875690A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591B0-93C6-47FB-AD24-46CE208A3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3218" y="1649506"/>
            <a:ext cx="3406194" cy="2973294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latin typeface="+mn-lt"/>
                <a:cs typeface="Arial" panose="020B0604020202020204" pitchFamily="34" charset="0"/>
              </a:rPr>
              <a:t>Nome da Matéria – </a:t>
            </a:r>
            <a:r>
              <a:rPr lang="pt-BR" sz="4400" b="1" dirty="0">
                <a:latin typeface="+mn-lt"/>
                <a:cs typeface="Arial" panose="020B0604020202020204" pitchFamily="34" charset="0"/>
              </a:rPr>
              <a:t>Fonte Arquivo: </a:t>
            </a:r>
            <a:r>
              <a:rPr lang="pt-BR" sz="4400" b="1" dirty="0" err="1">
                <a:latin typeface="+mn-lt"/>
                <a:cs typeface="Arial" panose="020B0604020202020204" pitchFamily="34" charset="0"/>
              </a:rPr>
              <a:t>Calibri</a:t>
            </a:r>
            <a:endParaRPr lang="pt-BR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FEC6A-B572-4A19-99CB-6695935DB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3217" y="4702698"/>
            <a:ext cx="2705100" cy="988194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Nome Professor</a:t>
            </a:r>
          </a:p>
        </p:txBody>
      </p:sp>
    </p:spTree>
    <p:extLst>
      <p:ext uri="{BB962C8B-B14F-4D97-AF65-F5344CB8AC3E}">
        <p14:creationId xmlns:p14="http://schemas.microsoft.com/office/powerpoint/2010/main" val="6332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A06EA9-1B6E-4F55-9077-41C763B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153" y="377301"/>
            <a:ext cx="7098437" cy="936086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AC04D28-4CB7-49A9-B276-59C5C7E9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564"/>
            <a:ext cx="10515600" cy="2261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 </a:t>
            </a:r>
            <a:r>
              <a:rPr lang="pt-BR" sz="2000" dirty="0" err="1"/>
              <a:t>Aliquam</a:t>
            </a:r>
            <a:r>
              <a:rPr lang="pt-BR" sz="2000" dirty="0"/>
              <a:t> in est in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rhoncus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non ante quis </a:t>
            </a:r>
            <a:r>
              <a:rPr lang="pt-BR" sz="2000" dirty="0" err="1"/>
              <a:t>finibus</a:t>
            </a:r>
            <a:r>
              <a:rPr lang="pt-BR" sz="2000" dirty="0"/>
              <a:t>. </a:t>
            </a:r>
            <a:r>
              <a:rPr lang="pt-BR" sz="2000" dirty="0" err="1"/>
              <a:t>Proin</a:t>
            </a:r>
            <a:r>
              <a:rPr lang="pt-BR" sz="2000" dirty="0"/>
              <a:t> ipsum </a:t>
            </a:r>
            <a:r>
              <a:rPr lang="pt-BR" sz="2000" dirty="0" err="1"/>
              <a:t>leo</a:t>
            </a:r>
            <a:r>
              <a:rPr lang="pt-BR" sz="2000" dirty="0"/>
              <a:t>,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</a:t>
            </a:r>
            <a:r>
              <a:rPr lang="pt-BR" sz="2000" dirty="0" err="1"/>
              <a:t>aliquet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, </a:t>
            </a:r>
            <a:r>
              <a:rPr lang="pt-BR" sz="2000" dirty="0" err="1"/>
              <a:t>fringilla</a:t>
            </a:r>
            <a:r>
              <a:rPr lang="pt-BR" sz="2000" dirty="0"/>
              <a:t>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turpis</a:t>
            </a:r>
            <a:r>
              <a:rPr lang="pt-BR" sz="2000" dirty="0"/>
              <a:t>.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faucibus</a:t>
            </a:r>
            <a:r>
              <a:rPr lang="pt-BR" sz="2000" dirty="0"/>
              <a:t> </a:t>
            </a:r>
            <a:r>
              <a:rPr lang="pt-BR" sz="2000" dirty="0" err="1"/>
              <a:t>mauris</a:t>
            </a:r>
            <a:r>
              <a:rPr lang="pt-BR" sz="2000" dirty="0"/>
              <a:t> eu erat </a:t>
            </a:r>
            <a:r>
              <a:rPr lang="pt-BR" sz="2000" dirty="0" err="1"/>
              <a:t>mattis</a:t>
            </a:r>
            <a:r>
              <a:rPr lang="pt-BR" sz="2000" dirty="0"/>
              <a:t>, quis </a:t>
            </a:r>
            <a:r>
              <a:rPr lang="pt-BR" sz="2000" dirty="0" err="1"/>
              <a:t>iaculis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congue</a:t>
            </a:r>
            <a:r>
              <a:rPr lang="pt-BR" sz="2000" dirty="0"/>
              <a:t> libero ut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, </a:t>
            </a:r>
            <a:r>
              <a:rPr lang="pt-BR" sz="2000" dirty="0" err="1"/>
              <a:t>eget</a:t>
            </a:r>
            <a:r>
              <a:rPr lang="pt-BR" sz="2000" dirty="0"/>
              <a:t> </a:t>
            </a:r>
            <a:r>
              <a:rPr lang="pt-BR" sz="2000" dirty="0" err="1"/>
              <a:t>aliquam</a:t>
            </a:r>
            <a:r>
              <a:rPr lang="pt-BR" sz="2000" dirty="0"/>
              <a:t> </a:t>
            </a:r>
            <a:r>
              <a:rPr lang="pt-BR" sz="2000" dirty="0" err="1"/>
              <a:t>metus</a:t>
            </a:r>
            <a:r>
              <a:rPr lang="pt-BR" sz="2000" dirty="0"/>
              <a:t> </a:t>
            </a:r>
            <a:r>
              <a:rPr lang="pt-BR" sz="2000" dirty="0" err="1"/>
              <a:t>accumsan</a:t>
            </a:r>
            <a:r>
              <a:rPr lang="pt-BR" sz="2000" dirty="0"/>
              <a:t>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F46399A-53CC-4C05-8A99-1F3C9D29D704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50F6618-49AE-4CD3-84D1-EA3E7D9C2DBD}"/>
              </a:ext>
            </a:extLst>
          </p:cNvPr>
          <p:cNvGrpSpPr/>
          <p:nvPr/>
        </p:nvGrpSpPr>
        <p:grpSpPr>
          <a:xfrm>
            <a:off x="918767" y="709593"/>
            <a:ext cx="898196" cy="271502"/>
            <a:chOff x="3590607" y="4609611"/>
            <a:chExt cx="2242245" cy="677774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A8AB7549-89AC-431F-B069-BD7BB0F6DFE6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1637C87C-0D7B-487C-A7E5-F7598B947F76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7D8533FE-395F-4887-9DDF-982138FAFA41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87634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3F9C7D-5748-420D-8B79-44CC0FB6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20566"/>
            <a:ext cx="3932237" cy="160020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Calibri "/>
              </a:rPr>
              <a:t>Título do Conteúdo com imagem</a:t>
            </a:r>
            <a:endParaRPr lang="pt-BR" sz="4400" b="1" dirty="0">
              <a:latin typeface="Calibri "/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E905EA4D-8823-4C35-86E3-B0EEC97A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20766"/>
            <a:ext cx="3932237" cy="3593491"/>
          </a:xfrm>
        </p:spPr>
        <p:txBody>
          <a:bodyPr>
            <a:normAutofit/>
          </a:bodyPr>
          <a:lstStyle/>
          <a:p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4760927-44AD-416D-8364-03A5B7B1456B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67BD06FF-45E9-40DE-8BF0-869BD0BB75B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C2CC27E-01DC-410E-8A36-69C68971AE2F}"/>
              </a:ext>
            </a:extLst>
          </p:cNvPr>
          <p:cNvGrpSpPr/>
          <p:nvPr/>
        </p:nvGrpSpPr>
        <p:grpSpPr>
          <a:xfrm>
            <a:off x="963155" y="1043743"/>
            <a:ext cx="898196" cy="271502"/>
            <a:chOff x="3590607" y="4609611"/>
            <a:chExt cx="2242245" cy="677774"/>
          </a:xfrm>
        </p:grpSpPr>
        <p:sp>
          <p:nvSpPr>
            <p:cNvPr id="15" name="Retângulo: Cantos Arredondados 14">
              <a:extLst>
                <a:ext uri="{FF2B5EF4-FFF2-40B4-BE49-F238E27FC236}">
                  <a16:creationId xmlns:a16="http://schemas.microsoft.com/office/drawing/2014/main" id="{D5C3D4B4-A4F2-41FD-B144-6A9164D586FE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0D98CC2F-A747-4BAB-AA60-D25B90ABCA6D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id="{56D93B9F-A00A-4CA5-818C-D2999973721C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62566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99EA2A5-C110-44A5-8B56-45807AF245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9F684838-AC96-4E1F-BAA5-CEB25BB5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7FB556A-F7BA-4E6A-AF36-2A04F4BBF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A5FE6E50-A386-482A-B32F-46AB79C60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id="{761A4937-EEB2-4112-B513-E26ECACAA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 Lado a Lado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8DA562E-0DC5-47FD-BDE3-E384ECB290D6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89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349</Words>
  <Application>Microsoft Office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Tema do Office</vt:lpstr>
      <vt:lpstr>Nome da Matéria – Fonte Arquivo: Calibri</vt:lpstr>
      <vt:lpstr>Título do Conteúdo</vt:lpstr>
      <vt:lpstr>Título do Conteúdo com imagem</vt:lpstr>
      <vt:lpstr>Título do Conteúdo Lado a Lado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Pichau</dc:creator>
  <cp:lastModifiedBy>Comunicacao</cp:lastModifiedBy>
  <cp:revision>37</cp:revision>
  <dcterms:created xsi:type="dcterms:W3CDTF">2024-01-11T16:32:55Z</dcterms:created>
  <dcterms:modified xsi:type="dcterms:W3CDTF">2024-08-06T11:53:49Z</dcterms:modified>
</cp:coreProperties>
</file>