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3237"/>
    <a:srgbClr val="F35054"/>
    <a:srgbClr val="28295E"/>
    <a:srgbClr val="404199"/>
    <a:srgbClr val="3E4095"/>
    <a:srgbClr val="333579"/>
    <a:srgbClr val="201C66"/>
    <a:srgbClr val="332DA7"/>
    <a:srgbClr val="005BAC"/>
    <a:srgbClr val="0827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2115F-5DFF-4F2C-B247-3906B8AD714F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9841F-5412-4D78-A279-EF307A2959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01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A9841F-5412-4D78-A279-EF307A295971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6294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6C5837-E5C0-4A6D-9914-CAFC1A066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320826-DFD1-4057-B917-BE49B05C1A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DA198D-6BAC-433A-9BA2-89B776279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24A4B4-3252-4776-B46A-62AD077C3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2C8B22-5B8D-49AB-84FB-C74807DF4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0783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28145D-B23D-4082-8F43-279AA5FE6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38A8059-26B0-4BA0-B5A3-CE06C76BB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E6D04A3-8C52-47CD-9376-EA2DAD9A9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5174BC2-90DE-488B-8418-869F0C776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B73BA47-554C-441F-B74D-71615EEA1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079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1A1A3F0-165E-4C97-B2D2-FBD15B3CEE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37816E1-D46A-4FEE-94AF-F71B38688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194CCBE-1A3E-4F01-999B-EB4FE68D0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1A54DC-4560-47AD-BA73-E72CD876A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2F54F5F-3E43-4661-A157-F2781A86F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2160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BCCCC1-2CDE-48A3-9175-A1A43E14F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7FA0AA-3A6F-4EEC-941D-9FC92553B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5711DE7-6081-4A99-B51C-F873FECF9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EBD621-2546-4300-B450-1D4107066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922C77B-5653-48B2-BE72-869F712E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270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E9AD14-98B2-4983-8217-CB70DBEDC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DDECFE9-FDF9-48C8-BF39-E50DA82A8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6C915A-43C6-45A7-826B-EFE778D11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50ED98-908B-47C3-A242-A22EF0C04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E0E3313-15B0-49C0-9E50-29302A5B7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86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994BF7-00EE-4659-B93B-39BC7C4F9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684246-5FDA-43CF-BF3A-95BE2D3C48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A43D175-912C-489A-ACE0-5A7F737AF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F94828B-B3BD-4FC2-8867-E1E5B67A7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EDE6E52-7456-4B34-AC1C-41023F0B9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E8AC8-0AC5-4D0A-BF97-B0B8C5C7E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4885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F6755-9145-40B8-A003-29227EF1C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4392D74-5DF0-43DD-879E-C0B07E6ED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72CA9D6-5071-4407-8080-55DCB4600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5AD9461-2A87-462E-84AA-A22447AB81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1C358DE-2628-46A2-A83B-3A173AAD9D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6BB0DD9-DA35-4B78-9AFC-E373A0D99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73BE0E0-EFAC-4378-939A-15964E340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8EAF298-2486-42AE-A74E-71C456DEB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3435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B5EC76-D1B9-49C5-A6F8-CCE32E759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69AC6B5-AC13-43F1-AD6A-72A4E7B0C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95B9A9D-9E74-48DC-B66C-B0BE2FDCE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212BC5D-08CB-4B2B-990E-200C8976A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1178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8E91221-C5D6-4E81-8AD3-2E1FDF370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E7DAFB0-56A3-4C75-BCDA-92CB196EE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373B0EC-FF47-4897-B118-6398AF8B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886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608C0F-74A5-437D-848A-02786805E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47166D-E624-49B6-9E3A-BCECFE332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D0B9A4D-F606-4AEC-A6FE-BEBDD5B321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6C87D90-4B22-4F3B-B16E-06F435CC0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496C04-5B6A-407A-B064-BCD2B1A07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144628C-4E66-4B59-9ACA-C00735EE4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478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41165C-86AA-450C-A1C2-E042B32FD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C06B0CF-6F7D-44B3-AF3A-5AF341CA25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A5E5A01-6703-4DD3-B5DF-1D294AFAE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485FB59-39D7-43E1-B21F-0CC03E0E2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8D04D23-3E06-4984-8753-8E8BD5ABE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49C956D-4DDD-4501-8412-AA5F2CB6C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308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E410C4A-F049-493B-BDF5-0682518CF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EA3BA24-FCB2-4683-9417-0175DC2CF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B7BD55-F695-4EA7-897C-8919D0A755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EE3F6-94B8-4192-B188-F9BA093ECDF4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F5CCCD-7CEF-4C6E-8CCC-5ACF5371DF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3D7592B-23F6-407E-8B3D-53875690A6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7636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0591B0-93C6-47FB-AD24-46CE208A3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3218" y="1649506"/>
            <a:ext cx="3406194" cy="2973294"/>
          </a:xfrm>
        </p:spPr>
        <p:txBody>
          <a:bodyPr>
            <a:normAutofit fontScale="90000"/>
          </a:bodyPr>
          <a:lstStyle/>
          <a:p>
            <a:pPr algn="l"/>
            <a:r>
              <a:rPr lang="pt-BR" b="1" dirty="0">
                <a:latin typeface="+mn-lt"/>
                <a:cs typeface="Arial" panose="020B0604020202020204" pitchFamily="34" charset="0"/>
              </a:rPr>
              <a:t>Nome da Matéria – </a:t>
            </a:r>
            <a:r>
              <a:rPr lang="pt-BR" sz="4400" b="1" dirty="0">
                <a:latin typeface="+mn-lt"/>
                <a:cs typeface="Arial" panose="020B0604020202020204" pitchFamily="34" charset="0"/>
              </a:rPr>
              <a:t>Fonte Arquivo: </a:t>
            </a:r>
            <a:r>
              <a:rPr lang="pt-BR" sz="4400" b="1" dirty="0" err="1">
                <a:latin typeface="+mn-lt"/>
                <a:cs typeface="Arial" panose="020B0604020202020204" pitchFamily="34" charset="0"/>
              </a:rPr>
              <a:t>Calibri</a:t>
            </a:r>
            <a:endParaRPr lang="pt-BR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C4FEC6A-B572-4A19-99CB-6695935DBA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3217" y="4702698"/>
            <a:ext cx="2705100" cy="988194"/>
          </a:xfrm>
        </p:spPr>
        <p:txBody>
          <a:bodyPr>
            <a:normAutofit/>
          </a:bodyPr>
          <a:lstStyle/>
          <a:p>
            <a:pPr algn="l"/>
            <a:r>
              <a:rPr lang="pt-BR" sz="2000" dirty="0"/>
              <a:t>Nome Professor</a:t>
            </a:r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6B06D8A9-1BE2-40A9-A71B-0FEB9511B6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92144" y="6243618"/>
            <a:ext cx="1960933" cy="216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257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8A06EA9-1B6E-4F55-9077-41C763B39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0153" y="377301"/>
            <a:ext cx="7098437" cy="936086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+mn-lt"/>
              </a:rPr>
              <a:t>Título do Conteúdo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9AC04D28-4CB7-49A9-B276-59C5C7E94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4564"/>
            <a:ext cx="10515600" cy="22611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/>
              <a:t>Conteúdo aqui: </a:t>
            </a:r>
            <a:r>
              <a:rPr lang="pt-BR" sz="2000" dirty="0" err="1"/>
              <a:t>Phasellus</a:t>
            </a:r>
            <a:r>
              <a:rPr lang="pt-BR" sz="2000" dirty="0"/>
              <a:t> </a:t>
            </a:r>
            <a:r>
              <a:rPr lang="pt-BR" sz="2000" dirty="0" err="1"/>
              <a:t>vestibulum</a:t>
            </a:r>
            <a:r>
              <a:rPr lang="pt-BR" sz="2000" dirty="0"/>
              <a:t> </a:t>
            </a:r>
            <a:r>
              <a:rPr lang="pt-BR" sz="2000" dirty="0" err="1"/>
              <a:t>lacus</a:t>
            </a:r>
            <a:r>
              <a:rPr lang="pt-BR" sz="2000" dirty="0"/>
              <a:t> sem, non </a:t>
            </a:r>
            <a:r>
              <a:rPr lang="pt-BR" sz="2000" dirty="0" err="1"/>
              <a:t>mollis</a:t>
            </a:r>
            <a:r>
              <a:rPr lang="pt-BR" sz="2000" dirty="0"/>
              <a:t> </a:t>
            </a:r>
            <a:r>
              <a:rPr lang="pt-BR" sz="2000" dirty="0" err="1"/>
              <a:t>quam</a:t>
            </a:r>
            <a:r>
              <a:rPr lang="pt-BR" sz="2000" dirty="0"/>
              <a:t> </a:t>
            </a:r>
            <a:r>
              <a:rPr lang="pt-BR" sz="2000" dirty="0" err="1"/>
              <a:t>auctor</a:t>
            </a:r>
            <a:r>
              <a:rPr lang="pt-BR" sz="2000" dirty="0"/>
              <a:t> quis. </a:t>
            </a:r>
            <a:r>
              <a:rPr lang="pt-BR" sz="2000" dirty="0" err="1"/>
              <a:t>Suspendisse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justo eu </a:t>
            </a:r>
            <a:r>
              <a:rPr lang="pt-BR" sz="2000" dirty="0" err="1"/>
              <a:t>ornare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ipsum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ultricies</a:t>
            </a:r>
            <a:r>
              <a:rPr lang="pt-BR" sz="2000" dirty="0"/>
              <a:t> sem,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elementum</a:t>
            </a:r>
            <a:r>
              <a:rPr lang="pt-BR" sz="2000" dirty="0"/>
              <a:t> urna </a:t>
            </a:r>
            <a:r>
              <a:rPr lang="pt-BR" sz="2000" dirty="0" err="1"/>
              <a:t>augue</a:t>
            </a:r>
            <a:r>
              <a:rPr lang="pt-BR" sz="2000" dirty="0"/>
              <a:t> in </a:t>
            </a:r>
            <a:r>
              <a:rPr lang="pt-BR" sz="2000" dirty="0" err="1"/>
              <a:t>nulla</a:t>
            </a:r>
            <a:r>
              <a:rPr lang="pt-BR" sz="2000" dirty="0"/>
              <a:t>. In </a:t>
            </a:r>
            <a:r>
              <a:rPr lang="pt-BR" sz="2000" dirty="0" err="1"/>
              <a:t>hac</a:t>
            </a:r>
            <a:r>
              <a:rPr lang="pt-BR" sz="2000" dirty="0"/>
              <a:t> habitasse </a:t>
            </a:r>
            <a:r>
              <a:rPr lang="pt-BR" sz="2000" dirty="0" err="1"/>
              <a:t>platea</a:t>
            </a:r>
            <a:r>
              <a:rPr lang="pt-BR" sz="2000" dirty="0"/>
              <a:t> </a:t>
            </a:r>
            <a:r>
              <a:rPr lang="pt-BR" sz="2000" dirty="0" err="1"/>
              <a:t>dictumst</a:t>
            </a:r>
            <a:r>
              <a:rPr lang="pt-BR" sz="2000" dirty="0"/>
              <a:t>. </a:t>
            </a:r>
            <a:r>
              <a:rPr lang="pt-BR" sz="2000" dirty="0" err="1"/>
              <a:t>Aenean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semper</a:t>
            </a:r>
            <a:r>
              <a:rPr lang="pt-BR" sz="2000" dirty="0"/>
              <a:t> </a:t>
            </a:r>
            <a:r>
              <a:rPr lang="pt-BR" sz="2000" dirty="0" err="1"/>
              <a:t>nisi</a:t>
            </a:r>
            <a:r>
              <a:rPr lang="pt-BR" sz="2000" dirty="0"/>
              <a:t> eu </a:t>
            </a:r>
            <a:r>
              <a:rPr lang="pt-BR" sz="2000" dirty="0" err="1"/>
              <a:t>facilisis</a:t>
            </a:r>
            <a:r>
              <a:rPr lang="pt-BR" sz="2000" dirty="0"/>
              <a:t>. </a:t>
            </a:r>
            <a:r>
              <a:rPr lang="pt-BR" sz="2000" dirty="0" err="1"/>
              <a:t>Donec</a:t>
            </a:r>
            <a:r>
              <a:rPr lang="pt-BR" sz="2000" dirty="0"/>
              <a:t> </a:t>
            </a:r>
            <a:r>
              <a:rPr lang="pt-BR" sz="2000" dirty="0" err="1"/>
              <a:t>eleifend</a:t>
            </a:r>
            <a:r>
              <a:rPr lang="pt-BR" sz="2000" dirty="0"/>
              <a:t>, </a:t>
            </a:r>
            <a:r>
              <a:rPr lang="pt-BR" sz="2000" dirty="0" err="1"/>
              <a:t>nisi</a:t>
            </a:r>
            <a:r>
              <a:rPr lang="pt-BR" sz="2000" dirty="0"/>
              <a:t> </a:t>
            </a:r>
            <a:r>
              <a:rPr lang="pt-BR" sz="2000" dirty="0" err="1"/>
              <a:t>nec</a:t>
            </a:r>
            <a:r>
              <a:rPr lang="pt-BR" sz="2000" dirty="0"/>
              <a:t> </a:t>
            </a:r>
            <a:r>
              <a:rPr lang="pt-BR" sz="2000" dirty="0" err="1"/>
              <a:t>sollicitudin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, </a:t>
            </a:r>
            <a:r>
              <a:rPr lang="pt-BR" sz="2000" dirty="0" err="1"/>
              <a:t>lacus</a:t>
            </a:r>
            <a:r>
              <a:rPr lang="pt-BR" sz="2000" dirty="0"/>
              <a:t> erat </a:t>
            </a:r>
            <a:r>
              <a:rPr lang="pt-BR" sz="2000" dirty="0" err="1"/>
              <a:t>scelerisque</a:t>
            </a:r>
            <a:r>
              <a:rPr lang="pt-BR" sz="2000" dirty="0"/>
              <a:t> ipsum, ac </a:t>
            </a:r>
            <a:r>
              <a:rPr lang="pt-BR" sz="2000" dirty="0" err="1"/>
              <a:t>accumsan</a:t>
            </a:r>
            <a:r>
              <a:rPr lang="pt-BR" sz="2000" dirty="0"/>
              <a:t> </a:t>
            </a:r>
            <a:r>
              <a:rPr lang="pt-BR" sz="2000" dirty="0" err="1"/>
              <a:t>dolor</a:t>
            </a:r>
            <a:r>
              <a:rPr lang="pt-BR" sz="2000" dirty="0"/>
              <a:t> est quis </a:t>
            </a:r>
            <a:r>
              <a:rPr lang="pt-BR" sz="2000" dirty="0" err="1"/>
              <a:t>purus</a:t>
            </a:r>
            <a:r>
              <a:rPr lang="pt-BR" sz="2000" dirty="0"/>
              <a:t>. </a:t>
            </a:r>
            <a:r>
              <a:rPr lang="pt-BR" sz="2000" dirty="0" err="1"/>
              <a:t>Aliquam</a:t>
            </a:r>
            <a:r>
              <a:rPr lang="pt-BR" sz="2000" dirty="0"/>
              <a:t> in est in </a:t>
            </a:r>
            <a:r>
              <a:rPr lang="pt-BR" sz="2000" dirty="0" err="1"/>
              <a:t>lorem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</a:t>
            </a:r>
            <a:r>
              <a:rPr lang="pt-BR" sz="2000" dirty="0" err="1"/>
              <a:t>rhoncus</a:t>
            </a:r>
            <a:r>
              <a:rPr lang="pt-BR" sz="2000" dirty="0"/>
              <a:t>. </a:t>
            </a:r>
            <a:r>
              <a:rPr lang="pt-BR" sz="2000" dirty="0" err="1"/>
              <a:t>Donec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non ante quis </a:t>
            </a:r>
            <a:r>
              <a:rPr lang="pt-BR" sz="2000" dirty="0" err="1"/>
              <a:t>finibus</a:t>
            </a:r>
            <a:r>
              <a:rPr lang="pt-BR" sz="2000" dirty="0"/>
              <a:t>. </a:t>
            </a:r>
            <a:r>
              <a:rPr lang="pt-BR" sz="2000" dirty="0" err="1"/>
              <a:t>Proin</a:t>
            </a:r>
            <a:r>
              <a:rPr lang="pt-BR" sz="2000" dirty="0"/>
              <a:t> ipsum </a:t>
            </a:r>
            <a:r>
              <a:rPr lang="pt-BR" sz="2000" dirty="0" err="1"/>
              <a:t>leo</a:t>
            </a:r>
            <a:r>
              <a:rPr lang="pt-BR" sz="2000" dirty="0"/>
              <a:t>, </a:t>
            </a:r>
            <a:r>
              <a:rPr lang="pt-BR" sz="2000" dirty="0" err="1"/>
              <a:t>tincidunt</a:t>
            </a:r>
            <a:r>
              <a:rPr lang="pt-BR" sz="2000" dirty="0"/>
              <a:t> </a:t>
            </a:r>
            <a:r>
              <a:rPr lang="pt-BR" sz="2000" dirty="0" err="1"/>
              <a:t>at</a:t>
            </a:r>
            <a:r>
              <a:rPr lang="pt-BR" sz="2000" dirty="0"/>
              <a:t> </a:t>
            </a:r>
            <a:r>
              <a:rPr lang="pt-BR" sz="2000" dirty="0" err="1"/>
              <a:t>aliquet</a:t>
            </a:r>
            <a:r>
              <a:rPr lang="pt-BR" sz="2000" dirty="0"/>
              <a:t> </a:t>
            </a:r>
            <a:r>
              <a:rPr lang="pt-BR" sz="2000" dirty="0" err="1"/>
              <a:t>at</a:t>
            </a:r>
            <a:r>
              <a:rPr lang="pt-BR" sz="2000" dirty="0"/>
              <a:t>, </a:t>
            </a:r>
            <a:r>
              <a:rPr lang="pt-BR" sz="2000" dirty="0" err="1"/>
              <a:t>fringilla</a:t>
            </a:r>
            <a:r>
              <a:rPr lang="pt-BR" sz="2000" dirty="0"/>
              <a:t>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turpis</a:t>
            </a:r>
            <a:r>
              <a:rPr lang="pt-BR" sz="2000" dirty="0"/>
              <a:t>. </a:t>
            </a:r>
            <a:r>
              <a:rPr lang="pt-BR" sz="2000" dirty="0" err="1"/>
              <a:t>Nulla</a:t>
            </a:r>
            <a:r>
              <a:rPr lang="pt-BR" sz="2000" dirty="0"/>
              <a:t> </a:t>
            </a:r>
            <a:r>
              <a:rPr lang="pt-BR" sz="2000" dirty="0" err="1"/>
              <a:t>faucibus</a:t>
            </a:r>
            <a:r>
              <a:rPr lang="pt-BR" sz="2000" dirty="0"/>
              <a:t> </a:t>
            </a:r>
            <a:r>
              <a:rPr lang="pt-BR" sz="2000" dirty="0" err="1"/>
              <a:t>mauris</a:t>
            </a:r>
            <a:r>
              <a:rPr lang="pt-BR" sz="2000" dirty="0"/>
              <a:t> eu erat </a:t>
            </a:r>
            <a:r>
              <a:rPr lang="pt-BR" sz="2000" dirty="0" err="1"/>
              <a:t>mattis</a:t>
            </a:r>
            <a:r>
              <a:rPr lang="pt-BR" sz="2000" dirty="0"/>
              <a:t>, quis </a:t>
            </a:r>
            <a:r>
              <a:rPr lang="pt-BR" sz="2000" dirty="0" err="1"/>
              <a:t>iaculis</a:t>
            </a:r>
            <a:r>
              <a:rPr lang="pt-BR" sz="2000" dirty="0"/>
              <a:t> </a:t>
            </a:r>
            <a:r>
              <a:rPr lang="pt-BR" sz="2000" dirty="0" err="1"/>
              <a:t>enim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. </a:t>
            </a:r>
            <a:r>
              <a:rPr lang="pt-BR" sz="2000" dirty="0" err="1"/>
              <a:t>Praesent</a:t>
            </a:r>
            <a:r>
              <a:rPr lang="pt-BR" sz="2000" dirty="0"/>
              <a:t> </a:t>
            </a:r>
            <a:r>
              <a:rPr lang="pt-BR" sz="2000" dirty="0" err="1"/>
              <a:t>congue</a:t>
            </a:r>
            <a:r>
              <a:rPr lang="pt-BR" sz="2000" dirty="0"/>
              <a:t> libero ut </a:t>
            </a:r>
            <a:r>
              <a:rPr lang="pt-BR" sz="2000" dirty="0" err="1"/>
              <a:t>lorem</a:t>
            </a:r>
            <a:r>
              <a:rPr lang="pt-BR" sz="2000" dirty="0"/>
              <a:t> </a:t>
            </a:r>
            <a:r>
              <a:rPr lang="pt-BR" sz="2000" dirty="0" err="1"/>
              <a:t>ullamcorper</a:t>
            </a:r>
            <a:r>
              <a:rPr lang="pt-BR" sz="2000" dirty="0"/>
              <a:t>, </a:t>
            </a:r>
            <a:r>
              <a:rPr lang="pt-BR" sz="2000" dirty="0" err="1"/>
              <a:t>eget</a:t>
            </a:r>
            <a:r>
              <a:rPr lang="pt-BR" sz="2000" dirty="0"/>
              <a:t> </a:t>
            </a:r>
            <a:r>
              <a:rPr lang="pt-BR" sz="2000" dirty="0" err="1"/>
              <a:t>aliquam</a:t>
            </a:r>
            <a:r>
              <a:rPr lang="pt-BR" sz="2000" dirty="0"/>
              <a:t> </a:t>
            </a:r>
            <a:r>
              <a:rPr lang="pt-BR" sz="2000" dirty="0" err="1"/>
              <a:t>metus</a:t>
            </a:r>
            <a:r>
              <a:rPr lang="pt-BR" sz="2000" dirty="0"/>
              <a:t> </a:t>
            </a:r>
            <a:r>
              <a:rPr lang="pt-BR" sz="2000" dirty="0" err="1"/>
              <a:t>accumsan</a:t>
            </a:r>
            <a:r>
              <a:rPr lang="pt-BR" sz="2000" dirty="0"/>
              <a:t>.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6F46399A-53CC-4C05-8A99-1F3C9D29D704}"/>
              </a:ext>
            </a:extLst>
          </p:cNvPr>
          <p:cNvSpPr/>
          <p:nvPr/>
        </p:nvSpPr>
        <p:spPr>
          <a:xfrm>
            <a:off x="0" y="-3249"/>
            <a:ext cx="12192000" cy="141471"/>
          </a:xfrm>
          <a:prstGeom prst="rect">
            <a:avLst/>
          </a:prstGeom>
          <a:solidFill>
            <a:srgbClr val="3E40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C50F6618-49AE-4CD3-84D1-EA3E7D9C2DBD}"/>
              </a:ext>
            </a:extLst>
          </p:cNvPr>
          <p:cNvGrpSpPr/>
          <p:nvPr/>
        </p:nvGrpSpPr>
        <p:grpSpPr>
          <a:xfrm>
            <a:off x="918767" y="709593"/>
            <a:ext cx="898196" cy="271502"/>
            <a:chOff x="3590607" y="4609611"/>
            <a:chExt cx="2242245" cy="677774"/>
          </a:xfrm>
        </p:grpSpPr>
        <p:sp>
          <p:nvSpPr>
            <p:cNvPr id="12" name="Retângulo: Cantos Arredondados 11">
              <a:extLst>
                <a:ext uri="{FF2B5EF4-FFF2-40B4-BE49-F238E27FC236}">
                  <a16:creationId xmlns:a16="http://schemas.microsoft.com/office/drawing/2014/main" id="{A8AB7549-89AC-431F-B069-BD7BB0F6DFE6}"/>
                </a:ext>
              </a:extLst>
            </p:cNvPr>
            <p:cNvSpPr/>
            <p:nvPr/>
          </p:nvSpPr>
          <p:spPr>
            <a:xfrm>
              <a:off x="5155079" y="4609612"/>
              <a:ext cx="677773" cy="677773"/>
            </a:xfrm>
            <a:prstGeom prst="roundRect">
              <a:avLst>
                <a:gd name="adj" fmla="val 6428"/>
              </a:avLst>
            </a:prstGeom>
            <a:solidFill>
              <a:srgbClr val="2829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3" name="Retângulo: Cantos Arredondados 12">
              <a:extLst>
                <a:ext uri="{FF2B5EF4-FFF2-40B4-BE49-F238E27FC236}">
                  <a16:creationId xmlns:a16="http://schemas.microsoft.com/office/drawing/2014/main" id="{1637C87C-0D7B-487C-A7E5-F7598B947F76}"/>
                </a:ext>
              </a:extLst>
            </p:cNvPr>
            <p:cNvSpPr/>
            <p:nvPr/>
          </p:nvSpPr>
          <p:spPr>
            <a:xfrm>
              <a:off x="4372843" y="4609611"/>
              <a:ext cx="677773" cy="677773"/>
            </a:xfrm>
            <a:prstGeom prst="roundRect">
              <a:avLst>
                <a:gd name="adj" fmla="val 6428"/>
              </a:avLst>
            </a:prstGeom>
            <a:solidFill>
              <a:srgbClr val="3335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4" name="Retângulo: Cantos Arredondados 13">
              <a:extLst>
                <a:ext uri="{FF2B5EF4-FFF2-40B4-BE49-F238E27FC236}">
                  <a16:creationId xmlns:a16="http://schemas.microsoft.com/office/drawing/2014/main" id="{7D8533FE-395F-4887-9DDF-982138FAFA41}"/>
                </a:ext>
              </a:extLst>
            </p:cNvPr>
            <p:cNvSpPr/>
            <p:nvPr/>
          </p:nvSpPr>
          <p:spPr>
            <a:xfrm>
              <a:off x="3590607" y="4609611"/>
              <a:ext cx="677773" cy="677773"/>
            </a:xfrm>
            <a:prstGeom prst="roundRect">
              <a:avLst>
                <a:gd name="adj" fmla="val 6428"/>
              </a:avLst>
            </a:prstGeom>
            <a:solidFill>
              <a:srgbClr val="3E40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pic>
        <p:nvPicPr>
          <p:cNvPr id="11" name="Gráfico 10">
            <a:extLst>
              <a:ext uri="{FF2B5EF4-FFF2-40B4-BE49-F238E27FC236}">
                <a16:creationId xmlns:a16="http://schemas.microsoft.com/office/drawing/2014/main" id="{8E7814EE-4C1A-4000-AD17-F98B099B0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92144" y="6243618"/>
            <a:ext cx="1960933" cy="216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344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13F9C7D-5748-420D-8B79-44CC0FB65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20566"/>
            <a:ext cx="3932237" cy="1600200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Calibri "/>
              </a:rPr>
              <a:t>Título do Conteúdo com imagem</a:t>
            </a:r>
            <a:endParaRPr lang="pt-BR" sz="4400" b="1" dirty="0">
              <a:latin typeface="Calibri "/>
            </a:endParaRP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E905EA4D-8823-4C35-86E3-B0EEC97AF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20766"/>
            <a:ext cx="3932237" cy="3593491"/>
          </a:xfrm>
        </p:spPr>
        <p:txBody>
          <a:bodyPr>
            <a:normAutofit/>
          </a:bodyPr>
          <a:lstStyle/>
          <a:p>
            <a:r>
              <a:rPr lang="pt-BR" sz="2000" dirty="0"/>
              <a:t>Conteúdo aqui: </a:t>
            </a:r>
            <a:r>
              <a:rPr lang="pt-BR" sz="2000" dirty="0" err="1"/>
              <a:t>Phasellus</a:t>
            </a:r>
            <a:r>
              <a:rPr lang="pt-BR" sz="2000" dirty="0"/>
              <a:t> </a:t>
            </a:r>
            <a:r>
              <a:rPr lang="pt-BR" sz="2000" dirty="0" err="1"/>
              <a:t>vestibulum</a:t>
            </a:r>
            <a:r>
              <a:rPr lang="pt-BR" sz="2000" dirty="0"/>
              <a:t> </a:t>
            </a:r>
            <a:r>
              <a:rPr lang="pt-BR" sz="2000" dirty="0" err="1"/>
              <a:t>lacus</a:t>
            </a:r>
            <a:r>
              <a:rPr lang="pt-BR" sz="2000" dirty="0"/>
              <a:t> sem, non </a:t>
            </a:r>
            <a:r>
              <a:rPr lang="pt-BR" sz="2000" dirty="0" err="1"/>
              <a:t>mollis</a:t>
            </a:r>
            <a:r>
              <a:rPr lang="pt-BR" sz="2000" dirty="0"/>
              <a:t> </a:t>
            </a:r>
            <a:r>
              <a:rPr lang="pt-BR" sz="2000" dirty="0" err="1"/>
              <a:t>quam</a:t>
            </a:r>
            <a:r>
              <a:rPr lang="pt-BR" sz="2000" dirty="0"/>
              <a:t> </a:t>
            </a:r>
            <a:r>
              <a:rPr lang="pt-BR" sz="2000" dirty="0" err="1"/>
              <a:t>auctor</a:t>
            </a:r>
            <a:r>
              <a:rPr lang="pt-BR" sz="2000" dirty="0"/>
              <a:t> quis. </a:t>
            </a:r>
            <a:r>
              <a:rPr lang="pt-BR" sz="2000" dirty="0" err="1"/>
              <a:t>Suspendisse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justo eu </a:t>
            </a:r>
            <a:r>
              <a:rPr lang="pt-BR" sz="2000" dirty="0" err="1"/>
              <a:t>ornare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ipsum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ultricies</a:t>
            </a:r>
            <a:r>
              <a:rPr lang="pt-BR" sz="2000" dirty="0"/>
              <a:t> sem,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elementum</a:t>
            </a:r>
            <a:r>
              <a:rPr lang="pt-BR" sz="2000" dirty="0"/>
              <a:t> urna </a:t>
            </a:r>
            <a:r>
              <a:rPr lang="pt-BR" sz="2000" dirty="0" err="1"/>
              <a:t>augue</a:t>
            </a:r>
            <a:r>
              <a:rPr lang="pt-BR" sz="2000" dirty="0"/>
              <a:t> in </a:t>
            </a:r>
            <a:r>
              <a:rPr lang="pt-BR" sz="2000" dirty="0" err="1"/>
              <a:t>nulla</a:t>
            </a:r>
            <a:r>
              <a:rPr lang="pt-BR" sz="2000" dirty="0"/>
              <a:t>. In </a:t>
            </a:r>
            <a:r>
              <a:rPr lang="pt-BR" sz="2000" dirty="0" err="1"/>
              <a:t>hac</a:t>
            </a:r>
            <a:r>
              <a:rPr lang="pt-BR" sz="2000" dirty="0"/>
              <a:t> habitasse </a:t>
            </a:r>
            <a:r>
              <a:rPr lang="pt-BR" sz="2000" dirty="0" err="1"/>
              <a:t>platea</a:t>
            </a:r>
            <a:r>
              <a:rPr lang="pt-BR" sz="2000" dirty="0"/>
              <a:t> </a:t>
            </a:r>
            <a:r>
              <a:rPr lang="pt-BR" sz="2000" dirty="0" err="1"/>
              <a:t>dictumst</a:t>
            </a:r>
            <a:r>
              <a:rPr lang="pt-BR" sz="2000" dirty="0"/>
              <a:t>. </a:t>
            </a:r>
            <a:r>
              <a:rPr lang="pt-BR" sz="2000" dirty="0" err="1"/>
              <a:t>Aenean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semper</a:t>
            </a:r>
            <a:r>
              <a:rPr lang="pt-BR" sz="2000" dirty="0"/>
              <a:t> </a:t>
            </a:r>
            <a:r>
              <a:rPr lang="pt-BR" sz="2000" dirty="0" err="1"/>
              <a:t>nisi</a:t>
            </a:r>
            <a:r>
              <a:rPr lang="pt-BR" sz="2000" dirty="0"/>
              <a:t> eu </a:t>
            </a:r>
            <a:r>
              <a:rPr lang="pt-BR" sz="2000" dirty="0" err="1"/>
              <a:t>facilisis</a:t>
            </a:r>
            <a:r>
              <a:rPr lang="pt-BR" sz="2000" dirty="0"/>
              <a:t>. </a:t>
            </a:r>
            <a:r>
              <a:rPr lang="pt-BR" sz="2000" dirty="0" err="1"/>
              <a:t>Donec</a:t>
            </a:r>
            <a:r>
              <a:rPr lang="pt-BR" sz="2000" dirty="0"/>
              <a:t> </a:t>
            </a:r>
            <a:r>
              <a:rPr lang="pt-BR" sz="2000" dirty="0" err="1"/>
              <a:t>eleifend</a:t>
            </a:r>
            <a:r>
              <a:rPr lang="pt-BR" sz="2000" dirty="0"/>
              <a:t>, </a:t>
            </a:r>
            <a:r>
              <a:rPr lang="pt-BR" sz="2000" dirty="0" err="1"/>
              <a:t>nisi</a:t>
            </a:r>
            <a:r>
              <a:rPr lang="pt-BR" sz="2000" dirty="0"/>
              <a:t> </a:t>
            </a:r>
            <a:r>
              <a:rPr lang="pt-BR" sz="2000" dirty="0" err="1"/>
              <a:t>nec</a:t>
            </a:r>
            <a:r>
              <a:rPr lang="pt-BR" sz="2000" dirty="0"/>
              <a:t> </a:t>
            </a:r>
            <a:r>
              <a:rPr lang="pt-BR" sz="2000" dirty="0" err="1"/>
              <a:t>sollicitudin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, </a:t>
            </a:r>
            <a:r>
              <a:rPr lang="pt-BR" sz="2000" dirty="0" err="1"/>
              <a:t>lacus</a:t>
            </a:r>
            <a:r>
              <a:rPr lang="pt-BR" sz="2000" dirty="0"/>
              <a:t> erat </a:t>
            </a:r>
            <a:r>
              <a:rPr lang="pt-BR" sz="2000" dirty="0" err="1"/>
              <a:t>scelerisque</a:t>
            </a:r>
            <a:r>
              <a:rPr lang="pt-BR" sz="2000" dirty="0"/>
              <a:t> ipsum, ac </a:t>
            </a:r>
            <a:r>
              <a:rPr lang="pt-BR" sz="2000" dirty="0" err="1"/>
              <a:t>accumsan</a:t>
            </a:r>
            <a:r>
              <a:rPr lang="pt-BR" sz="2000" dirty="0"/>
              <a:t> </a:t>
            </a:r>
            <a:r>
              <a:rPr lang="pt-BR" sz="2000" dirty="0" err="1"/>
              <a:t>dolor</a:t>
            </a:r>
            <a:r>
              <a:rPr lang="pt-BR" sz="2000" dirty="0"/>
              <a:t> est quis </a:t>
            </a:r>
            <a:r>
              <a:rPr lang="pt-BR" sz="2000" dirty="0" err="1"/>
              <a:t>purus</a:t>
            </a:r>
            <a:r>
              <a:rPr lang="pt-BR" sz="2000" dirty="0"/>
              <a:t>.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B4760927-44AD-416D-8364-03A5B7B1456B}"/>
              </a:ext>
            </a:extLst>
          </p:cNvPr>
          <p:cNvSpPr/>
          <p:nvPr/>
        </p:nvSpPr>
        <p:spPr>
          <a:xfrm>
            <a:off x="0" y="-3249"/>
            <a:ext cx="12192000" cy="141471"/>
          </a:xfrm>
          <a:prstGeom prst="rect">
            <a:avLst/>
          </a:prstGeom>
          <a:solidFill>
            <a:srgbClr val="3E40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sp>
        <p:nvSpPr>
          <p:cNvPr id="13" name="Espaço Reservado para Imagem 12">
            <a:extLst>
              <a:ext uri="{FF2B5EF4-FFF2-40B4-BE49-F238E27FC236}">
                <a16:creationId xmlns:a16="http://schemas.microsoft.com/office/drawing/2014/main" id="{67BD06FF-45E9-40DE-8BF0-869BD0BB75B9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DC2CC27E-01DC-410E-8A36-69C68971AE2F}"/>
              </a:ext>
            </a:extLst>
          </p:cNvPr>
          <p:cNvGrpSpPr/>
          <p:nvPr/>
        </p:nvGrpSpPr>
        <p:grpSpPr>
          <a:xfrm>
            <a:off x="963155" y="1043743"/>
            <a:ext cx="898196" cy="271502"/>
            <a:chOff x="3590607" y="4609611"/>
            <a:chExt cx="2242245" cy="677774"/>
          </a:xfrm>
        </p:grpSpPr>
        <p:sp>
          <p:nvSpPr>
            <p:cNvPr id="15" name="Retângulo: Cantos Arredondados 14">
              <a:extLst>
                <a:ext uri="{FF2B5EF4-FFF2-40B4-BE49-F238E27FC236}">
                  <a16:creationId xmlns:a16="http://schemas.microsoft.com/office/drawing/2014/main" id="{D5C3D4B4-A4F2-41FD-B144-6A9164D586FE}"/>
                </a:ext>
              </a:extLst>
            </p:cNvPr>
            <p:cNvSpPr/>
            <p:nvPr/>
          </p:nvSpPr>
          <p:spPr>
            <a:xfrm>
              <a:off x="5155079" y="4609612"/>
              <a:ext cx="677773" cy="677773"/>
            </a:xfrm>
            <a:prstGeom prst="roundRect">
              <a:avLst>
                <a:gd name="adj" fmla="val 6428"/>
              </a:avLst>
            </a:prstGeom>
            <a:solidFill>
              <a:srgbClr val="2829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6" name="Retângulo: Cantos Arredondados 15">
              <a:extLst>
                <a:ext uri="{FF2B5EF4-FFF2-40B4-BE49-F238E27FC236}">
                  <a16:creationId xmlns:a16="http://schemas.microsoft.com/office/drawing/2014/main" id="{0D98CC2F-A747-4BAB-AA60-D25B90ABCA6D}"/>
                </a:ext>
              </a:extLst>
            </p:cNvPr>
            <p:cNvSpPr/>
            <p:nvPr/>
          </p:nvSpPr>
          <p:spPr>
            <a:xfrm>
              <a:off x="4372843" y="4609611"/>
              <a:ext cx="677773" cy="677773"/>
            </a:xfrm>
            <a:prstGeom prst="roundRect">
              <a:avLst>
                <a:gd name="adj" fmla="val 6428"/>
              </a:avLst>
            </a:prstGeom>
            <a:solidFill>
              <a:srgbClr val="3335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7" name="Retângulo: Cantos Arredondados 16">
              <a:extLst>
                <a:ext uri="{FF2B5EF4-FFF2-40B4-BE49-F238E27FC236}">
                  <a16:creationId xmlns:a16="http://schemas.microsoft.com/office/drawing/2014/main" id="{56D93B9F-A00A-4CA5-818C-D2999973721C}"/>
                </a:ext>
              </a:extLst>
            </p:cNvPr>
            <p:cNvSpPr/>
            <p:nvPr/>
          </p:nvSpPr>
          <p:spPr>
            <a:xfrm>
              <a:off x="3590607" y="4609611"/>
              <a:ext cx="677773" cy="677773"/>
            </a:xfrm>
            <a:prstGeom prst="roundRect">
              <a:avLst>
                <a:gd name="adj" fmla="val 6428"/>
              </a:avLst>
            </a:prstGeom>
            <a:solidFill>
              <a:srgbClr val="3E40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pic>
        <p:nvPicPr>
          <p:cNvPr id="11" name="Gráfico 10">
            <a:extLst>
              <a:ext uri="{FF2B5EF4-FFF2-40B4-BE49-F238E27FC236}">
                <a16:creationId xmlns:a16="http://schemas.microsoft.com/office/drawing/2014/main" id="{FE67612C-7F9D-49EE-878A-59B333C68A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92144" y="6243618"/>
            <a:ext cx="1960933" cy="216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663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B99EA2A5-C110-44A5-8B56-45807AF245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>
                <a:solidFill>
                  <a:srgbClr val="3E4095"/>
                </a:solidFill>
              </a:rPr>
              <a:t>Subtítulo Conteúdo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9F684838-AC96-4E1F-BAA5-CEB25BB5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55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/>
              <a:t>Conteúdo aqui: </a:t>
            </a:r>
            <a:r>
              <a:rPr lang="pt-BR" sz="2000" dirty="0" err="1"/>
              <a:t>Phasellus</a:t>
            </a:r>
            <a:r>
              <a:rPr lang="pt-BR" sz="2000" dirty="0"/>
              <a:t> </a:t>
            </a:r>
            <a:r>
              <a:rPr lang="pt-BR" sz="2000" dirty="0" err="1"/>
              <a:t>vestibulum</a:t>
            </a:r>
            <a:r>
              <a:rPr lang="pt-BR" sz="2000" dirty="0"/>
              <a:t> </a:t>
            </a:r>
            <a:r>
              <a:rPr lang="pt-BR" sz="2000" dirty="0" err="1"/>
              <a:t>lacus</a:t>
            </a:r>
            <a:r>
              <a:rPr lang="pt-BR" sz="2000" dirty="0"/>
              <a:t> sem, non </a:t>
            </a:r>
            <a:r>
              <a:rPr lang="pt-BR" sz="2000" dirty="0" err="1"/>
              <a:t>mollis</a:t>
            </a:r>
            <a:r>
              <a:rPr lang="pt-BR" sz="2000" dirty="0"/>
              <a:t> </a:t>
            </a:r>
            <a:r>
              <a:rPr lang="pt-BR" sz="2000" dirty="0" err="1"/>
              <a:t>quam</a:t>
            </a:r>
            <a:r>
              <a:rPr lang="pt-BR" sz="2000" dirty="0"/>
              <a:t> </a:t>
            </a:r>
            <a:r>
              <a:rPr lang="pt-BR" sz="2000" dirty="0" err="1"/>
              <a:t>auctor</a:t>
            </a:r>
            <a:r>
              <a:rPr lang="pt-BR" sz="2000" dirty="0"/>
              <a:t> quis. </a:t>
            </a:r>
            <a:r>
              <a:rPr lang="pt-BR" sz="2000" dirty="0" err="1"/>
              <a:t>Suspendisse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justo eu </a:t>
            </a:r>
            <a:r>
              <a:rPr lang="pt-BR" sz="2000" dirty="0" err="1"/>
              <a:t>ornare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ipsum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ultricies</a:t>
            </a:r>
            <a:r>
              <a:rPr lang="pt-BR" sz="2000" dirty="0"/>
              <a:t> sem,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elementum</a:t>
            </a:r>
            <a:r>
              <a:rPr lang="pt-BR" sz="2000" dirty="0"/>
              <a:t> urna </a:t>
            </a:r>
            <a:r>
              <a:rPr lang="pt-BR" sz="2000" dirty="0" err="1"/>
              <a:t>augue</a:t>
            </a:r>
            <a:r>
              <a:rPr lang="pt-BR" sz="2000" dirty="0"/>
              <a:t> in </a:t>
            </a:r>
            <a:r>
              <a:rPr lang="pt-BR" sz="2000" dirty="0" err="1"/>
              <a:t>nulla</a:t>
            </a:r>
            <a:r>
              <a:rPr lang="pt-BR" sz="2000" dirty="0"/>
              <a:t>. In </a:t>
            </a:r>
            <a:r>
              <a:rPr lang="pt-BR" sz="2000" dirty="0" err="1"/>
              <a:t>hac</a:t>
            </a:r>
            <a:r>
              <a:rPr lang="pt-BR" sz="2000" dirty="0"/>
              <a:t> habitasse </a:t>
            </a:r>
            <a:r>
              <a:rPr lang="pt-BR" sz="2000" dirty="0" err="1"/>
              <a:t>platea</a:t>
            </a:r>
            <a:r>
              <a:rPr lang="pt-BR" sz="2000" dirty="0"/>
              <a:t> </a:t>
            </a:r>
            <a:r>
              <a:rPr lang="pt-BR" sz="2000" dirty="0" err="1"/>
              <a:t>dictumst</a:t>
            </a:r>
            <a:r>
              <a:rPr lang="pt-BR" sz="2000" dirty="0"/>
              <a:t>. </a:t>
            </a:r>
            <a:r>
              <a:rPr lang="pt-BR" sz="2000" dirty="0" err="1"/>
              <a:t>Aenean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semper</a:t>
            </a:r>
            <a:r>
              <a:rPr lang="pt-BR" sz="2000" dirty="0"/>
              <a:t> </a:t>
            </a:r>
            <a:r>
              <a:rPr lang="pt-BR" sz="2000" dirty="0" err="1"/>
              <a:t>nisi</a:t>
            </a:r>
            <a:r>
              <a:rPr lang="pt-BR" sz="2000" dirty="0"/>
              <a:t> eu </a:t>
            </a:r>
            <a:r>
              <a:rPr lang="pt-BR" sz="2000" dirty="0" err="1"/>
              <a:t>facilisis</a:t>
            </a:r>
            <a:r>
              <a:rPr lang="pt-BR" sz="2000" dirty="0"/>
              <a:t>. </a:t>
            </a:r>
            <a:r>
              <a:rPr lang="pt-BR" sz="2000" dirty="0" err="1"/>
              <a:t>Donec</a:t>
            </a:r>
            <a:r>
              <a:rPr lang="pt-BR" sz="2000" dirty="0"/>
              <a:t> </a:t>
            </a:r>
            <a:r>
              <a:rPr lang="pt-BR" sz="2000" dirty="0" err="1"/>
              <a:t>eleifend</a:t>
            </a:r>
            <a:r>
              <a:rPr lang="pt-BR" sz="2000" dirty="0"/>
              <a:t>, </a:t>
            </a:r>
            <a:r>
              <a:rPr lang="pt-BR" sz="2000" dirty="0" err="1"/>
              <a:t>nisi</a:t>
            </a:r>
            <a:r>
              <a:rPr lang="pt-BR" sz="2000" dirty="0"/>
              <a:t> </a:t>
            </a:r>
            <a:r>
              <a:rPr lang="pt-BR" sz="2000" dirty="0" err="1"/>
              <a:t>nec</a:t>
            </a:r>
            <a:r>
              <a:rPr lang="pt-BR" sz="2000" dirty="0"/>
              <a:t> </a:t>
            </a:r>
            <a:r>
              <a:rPr lang="pt-BR" sz="2000" dirty="0" err="1"/>
              <a:t>sollicitudin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, </a:t>
            </a:r>
            <a:r>
              <a:rPr lang="pt-BR" sz="2000" dirty="0" err="1"/>
              <a:t>lacus</a:t>
            </a:r>
            <a:r>
              <a:rPr lang="pt-BR" sz="2000" dirty="0"/>
              <a:t> erat </a:t>
            </a:r>
            <a:r>
              <a:rPr lang="pt-BR" sz="2000" dirty="0" err="1"/>
              <a:t>scelerisque</a:t>
            </a:r>
            <a:r>
              <a:rPr lang="pt-BR" sz="2000" dirty="0"/>
              <a:t> ipsum, ac </a:t>
            </a:r>
            <a:r>
              <a:rPr lang="pt-BR" sz="2000" dirty="0" err="1"/>
              <a:t>accumsan</a:t>
            </a:r>
            <a:r>
              <a:rPr lang="pt-BR" sz="2000" dirty="0"/>
              <a:t> </a:t>
            </a:r>
            <a:r>
              <a:rPr lang="pt-BR" sz="2000" dirty="0" err="1"/>
              <a:t>dolor</a:t>
            </a:r>
            <a:r>
              <a:rPr lang="pt-BR" sz="2000" dirty="0"/>
              <a:t> est quis </a:t>
            </a:r>
            <a:r>
              <a:rPr lang="pt-BR" sz="2000" dirty="0" err="1"/>
              <a:t>purus</a:t>
            </a:r>
            <a:r>
              <a:rPr lang="pt-BR" sz="2000" dirty="0"/>
              <a:t>.</a:t>
            </a:r>
          </a:p>
          <a:p>
            <a:endParaRPr lang="pt-BR" sz="2000" dirty="0"/>
          </a:p>
        </p:txBody>
      </p:sp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27FB556A-F7BA-4E6A-AF36-2A04F4BBFE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>
                <a:solidFill>
                  <a:srgbClr val="3E4095"/>
                </a:solidFill>
              </a:rPr>
              <a:t>Subtítulo Conteúdo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A5FE6E50-A386-482A-B32F-46AB79C60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55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/>
              <a:t>Conteúdo aqui: </a:t>
            </a:r>
            <a:r>
              <a:rPr lang="pt-BR" sz="2000" dirty="0" err="1"/>
              <a:t>Phasellus</a:t>
            </a:r>
            <a:r>
              <a:rPr lang="pt-BR" sz="2000" dirty="0"/>
              <a:t> </a:t>
            </a:r>
            <a:r>
              <a:rPr lang="pt-BR" sz="2000" dirty="0" err="1"/>
              <a:t>vestibulum</a:t>
            </a:r>
            <a:r>
              <a:rPr lang="pt-BR" sz="2000" dirty="0"/>
              <a:t> </a:t>
            </a:r>
            <a:r>
              <a:rPr lang="pt-BR" sz="2000" dirty="0" err="1"/>
              <a:t>lacus</a:t>
            </a:r>
            <a:r>
              <a:rPr lang="pt-BR" sz="2000" dirty="0"/>
              <a:t> sem, non </a:t>
            </a:r>
            <a:r>
              <a:rPr lang="pt-BR" sz="2000" dirty="0" err="1"/>
              <a:t>mollis</a:t>
            </a:r>
            <a:r>
              <a:rPr lang="pt-BR" sz="2000" dirty="0"/>
              <a:t> </a:t>
            </a:r>
            <a:r>
              <a:rPr lang="pt-BR" sz="2000" dirty="0" err="1"/>
              <a:t>quam</a:t>
            </a:r>
            <a:r>
              <a:rPr lang="pt-BR" sz="2000" dirty="0"/>
              <a:t> </a:t>
            </a:r>
            <a:r>
              <a:rPr lang="pt-BR" sz="2000" dirty="0" err="1"/>
              <a:t>auctor</a:t>
            </a:r>
            <a:r>
              <a:rPr lang="pt-BR" sz="2000" dirty="0"/>
              <a:t> quis. </a:t>
            </a:r>
            <a:r>
              <a:rPr lang="pt-BR" sz="2000" dirty="0" err="1"/>
              <a:t>Suspendisse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justo eu </a:t>
            </a:r>
            <a:r>
              <a:rPr lang="pt-BR" sz="2000" dirty="0" err="1"/>
              <a:t>ornare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ipsum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ultricies</a:t>
            </a:r>
            <a:r>
              <a:rPr lang="pt-BR" sz="2000" dirty="0"/>
              <a:t> sem,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elementum</a:t>
            </a:r>
            <a:r>
              <a:rPr lang="pt-BR" sz="2000" dirty="0"/>
              <a:t> urna </a:t>
            </a:r>
            <a:r>
              <a:rPr lang="pt-BR" sz="2000" dirty="0" err="1"/>
              <a:t>augue</a:t>
            </a:r>
            <a:r>
              <a:rPr lang="pt-BR" sz="2000" dirty="0"/>
              <a:t> in </a:t>
            </a:r>
            <a:r>
              <a:rPr lang="pt-BR" sz="2000" dirty="0" err="1"/>
              <a:t>nulla</a:t>
            </a:r>
            <a:r>
              <a:rPr lang="pt-BR" sz="2000" dirty="0"/>
              <a:t>. In </a:t>
            </a:r>
            <a:r>
              <a:rPr lang="pt-BR" sz="2000" dirty="0" err="1"/>
              <a:t>hac</a:t>
            </a:r>
            <a:r>
              <a:rPr lang="pt-BR" sz="2000" dirty="0"/>
              <a:t> habitasse </a:t>
            </a:r>
            <a:r>
              <a:rPr lang="pt-BR" sz="2000" dirty="0" err="1"/>
              <a:t>platea</a:t>
            </a:r>
            <a:r>
              <a:rPr lang="pt-BR" sz="2000" dirty="0"/>
              <a:t> </a:t>
            </a:r>
            <a:r>
              <a:rPr lang="pt-BR" sz="2000" dirty="0" err="1"/>
              <a:t>dictumst</a:t>
            </a:r>
            <a:r>
              <a:rPr lang="pt-BR" sz="2000" dirty="0"/>
              <a:t>. </a:t>
            </a:r>
            <a:r>
              <a:rPr lang="pt-BR" sz="2000" dirty="0" err="1"/>
              <a:t>Aenean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semper</a:t>
            </a:r>
            <a:r>
              <a:rPr lang="pt-BR" sz="2000" dirty="0"/>
              <a:t> </a:t>
            </a:r>
            <a:r>
              <a:rPr lang="pt-BR" sz="2000" dirty="0" err="1"/>
              <a:t>nisi</a:t>
            </a:r>
            <a:r>
              <a:rPr lang="pt-BR" sz="2000" dirty="0"/>
              <a:t> eu </a:t>
            </a:r>
            <a:r>
              <a:rPr lang="pt-BR" sz="2000" dirty="0" err="1"/>
              <a:t>facilisis</a:t>
            </a:r>
            <a:r>
              <a:rPr lang="pt-BR" sz="2000" dirty="0"/>
              <a:t>. </a:t>
            </a:r>
            <a:r>
              <a:rPr lang="pt-BR" sz="2000" dirty="0" err="1"/>
              <a:t>Donec</a:t>
            </a:r>
            <a:r>
              <a:rPr lang="pt-BR" sz="2000" dirty="0"/>
              <a:t> </a:t>
            </a:r>
            <a:r>
              <a:rPr lang="pt-BR" sz="2000" dirty="0" err="1"/>
              <a:t>eleifend</a:t>
            </a:r>
            <a:r>
              <a:rPr lang="pt-BR" sz="2000" dirty="0"/>
              <a:t>, </a:t>
            </a:r>
            <a:r>
              <a:rPr lang="pt-BR" sz="2000" dirty="0" err="1"/>
              <a:t>nisi</a:t>
            </a:r>
            <a:r>
              <a:rPr lang="pt-BR" sz="2000" dirty="0"/>
              <a:t> </a:t>
            </a:r>
            <a:r>
              <a:rPr lang="pt-BR" sz="2000" dirty="0" err="1"/>
              <a:t>nec</a:t>
            </a:r>
            <a:r>
              <a:rPr lang="pt-BR" sz="2000" dirty="0"/>
              <a:t> </a:t>
            </a:r>
            <a:r>
              <a:rPr lang="pt-BR" sz="2000" dirty="0" err="1"/>
              <a:t>sollicitudin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, </a:t>
            </a:r>
            <a:r>
              <a:rPr lang="pt-BR" sz="2000" dirty="0" err="1"/>
              <a:t>lacus</a:t>
            </a:r>
            <a:r>
              <a:rPr lang="pt-BR" sz="2000" dirty="0"/>
              <a:t> erat </a:t>
            </a:r>
            <a:r>
              <a:rPr lang="pt-BR" sz="2000" dirty="0" err="1"/>
              <a:t>scelerisque</a:t>
            </a:r>
            <a:r>
              <a:rPr lang="pt-BR" sz="2000" dirty="0"/>
              <a:t> ipsum, ac </a:t>
            </a:r>
            <a:r>
              <a:rPr lang="pt-BR" sz="2000" dirty="0" err="1"/>
              <a:t>accumsan</a:t>
            </a:r>
            <a:r>
              <a:rPr lang="pt-BR" sz="2000" dirty="0"/>
              <a:t> </a:t>
            </a:r>
            <a:r>
              <a:rPr lang="pt-BR" sz="2000" dirty="0" err="1"/>
              <a:t>dolor</a:t>
            </a:r>
            <a:r>
              <a:rPr lang="pt-BR" sz="2000" dirty="0"/>
              <a:t> est quis </a:t>
            </a:r>
            <a:r>
              <a:rPr lang="pt-BR" sz="2000" dirty="0" err="1"/>
              <a:t>purus</a:t>
            </a:r>
            <a:r>
              <a:rPr lang="pt-BR" sz="2000" dirty="0"/>
              <a:t>.</a:t>
            </a:r>
          </a:p>
          <a:p>
            <a:endParaRPr lang="pt-BR" sz="2000" dirty="0"/>
          </a:p>
        </p:txBody>
      </p:sp>
      <p:sp>
        <p:nvSpPr>
          <p:cNvPr id="10" name="Título 3">
            <a:extLst>
              <a:ext uri="{FF2B5EF4-FFF2-40B4-BE49-F238E27FC236}">
                <a16:creationId xmlns:a16="http://schemas.microsoft.com/office/drawing/2014/main" id="{761A4937-EEB2-4112-B513-E26ECACAA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+mn-lt"/>
              </a:rPr>
              <a:t>Título do Conteúdo Lado a Lado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F8DA562E-0DC5-47FD-BDE3-E384ECB290D6}"/>
              </a:ext>
            </a:extLst>
          </p:cNvPr>
          <p:cNvSpPr/>
          <p:nvPr/>
        </p:nvSpPr>
        <p:spPr>
          <a:xfrm>
            <a:off x="0" y="-3249"/>
            <a:ext cx="12192000" cy="141471"/>
          </a:xfrm>
          <a:prstGeom prst="rect">
            <a:avLst/>
          </a:prstGeom>
          <a:solidFill>
            <a:srgbClr val="3E40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pt-BR"/>
          </a:p>
        </p:txBody>
      </p:sp>
      <p:pic>
        <p:nvPicPr>
          <p:cNvPr id="12" name="Gráfico 11">
            <a:extLst>
              <a:ext uri="{FF2B5EF4-FFF2-40B4-BE49-F238E27FC236}">
                <a16:creationId xmlns:a16="http://schemas.microsoft.com/office/drawing/2014/main" id="{136C91AA-A71A-4FB7-92DC-740D81C0EF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92144" y="6243618"/>
            <a:ext cx="1960933" cy="216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892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349</Words>
  <Application>Microsoft Office PowerPoint</Application>
  <PresentationFormat>Widescreen</PresentationFormat>
  <Paragraphs>12</Paragraphs>
  <Slides>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</vt:lpstr>
      <vt:lpstr>Calibri Light</vt:lpstr>
      <vt:lpstr>Tema do Office</vt:lpstr>
      <vt:lpstr>Nome da Matéria – Fonte Arquivo: Calibri</vt:lpstr>
      <vt:lpstr>Título do Conteúdo</vt:lpstr>
      <vt:lpstr>Título do Conteúdo com imagem</vt:lpstr>
      <vt:lpstr>Título do Conteúdo Lado a Lado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Pichau</dc:creator>
  <cp:lastModifiedBy>Pichau</cp:lastModifiedBy>
  <cp:revision>36</cp:revision>
  <dcterms:created xsi:type="dcterms:W3CDTF">2024-01-11T16:32:55Z</dcterms:created>
  <dcterms:modified xsi:type="dcterms:W3CDTF">2024-01-23T11:28:24Z</dcterms:modified>
</cp:coreProperties>
</file>