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360988" cy="5360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8">
          <p15:clr>
            <a:srgbClr val="A4A3A4"/>
          </p15:clr>
        </p15:guide>
        <p15:guide id="2" pos="1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45"/>
    <a:srgbClr val="00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36" y="96"/>
      </p:cViewPr>
      <p:guideLst>
        <p:guide orient="horz" pos="1688"/>
        <p:guide pos="16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74" y="877366"/>
            <a:ext cx="4556840" cy="1866418"/>
          </a:xfrm>
        </p:spPr>
        <p:txBody>
          <a:bodyPr anchor="b"/>
          <a:lstStyle>
            <a:lvl1pPr algn="ctr">
              <a:defRPr sz="351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124" y="2815760"/>
            <a:ext cx="4020741" cy="1294331"/>
          </a:xfrm>
        </p:spPr>
        <p:txBody>
          <a:bodyPr/>
          <a:lstStyle>
            <a:lvl1pPr marL="0" indent="0" algn="ctr">
              <a:buNone/>
              <a:defRPr sz="1407"/>
            </a:lvl1pPr>
            <a:lvl2pPr marL="268056" indent="0" algn="ctr">
              <a:buNone/>
              <a:defRPr sz="1173"/>
            </a:lvl2pPr>
            <a:lvl3pPr marL="536113" indent="0" algn="ctr">
              <a:buNone/>
              <a:defRPr sz="1055"/>
            </a:lvl3pPr>
            <a:lvl4pPr marL="804169" indent="0" algn="ctr">
              <a:buNone/>
              <a:defRPr sz="938"/>
            </a:lvl4pPr>
            <a:lvl5pPr marL="1072225" indent="0" algn="ctr">
              <a:buNone/>
              <a:defRPr sz="938"/>
            </a:lvl5pPr>
            <a:lvl6pPr marL="1340282" indent="0" algn="ctr">
              <a:buNone/>
              <a:defRPr sz="938"/>
            </a:lvl6pPr>
            <a:lvl7pPr marL="1608338" indent="0" algn="ctr">
              <a:buNone/>
              <a:defRPr sz="938"/>
            </a:lvl7pPr>
            <a:lvl8pPr marL="1876395" indent="0" algn="ctr">
              <a:buNone/>
              <a:defRPr sz="938"/>
            </a:lvl8pPr>
            <a:lvl9pPr marL="2144451" indent="0" algn="ctr">
              <a:buNone/>
              <a:defRPr sz="93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64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79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36457" y="285423"/>
            <a:ext cx="1155963" cy="454319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568" y="285423"/>
            <a:ext cx="3400877" cy="45431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96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50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76" y="1336526"/>
            <a:ext cx="4623852" cy="2230022"/>
          </a:xfrm>
        </p:spPr>
        <p:txBody>
          <a:bodyPr anchor="b"/>
          <a:lstStyle>
            <a:lvl1pPr>
              <a:defRPr sz="351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76" y="3587644"/>
            <a:ext cx="4623852" cy="1172716"/>
          </a:xfrm>
        </p:spPr>
        <p:txBody>
          <a:bodyPr/>
          <a:lstStyle>
            <a:lvl1pPr marL="0" indent="0">
              <a:buNone/>
              <a:defRPr sz="1407">
                <a:solidFill>
                  <a:schemeClr val="tx1"/>
                </a:solidFill>
              </a:defRPr>
            </a:lvl1pPr>
            <a:lvl2pPr marL="268056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2pPr>
            <a:lvl3pPr marL="536113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3pPr>
            <a:lvl4pPr marL="804169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4pPr>
            <a:lvl5pPr marL="1072225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5pPr>
            <a:lvl6pPr marL="1340282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6pPr>
            <a:lvl7pPr marL="1608338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7pPr>
            <a:lvl8pPr marL="1876395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8pPr>
            <a:lvl9pPr marL="2144451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5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568" y="1427115"/>
            <a:ext cx="2278420" cy="3401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4000" y="1427115"/>
            <a:ext cx="2278420" cy="3401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82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285424"/>
            <a:ext cx="4623852" cy="103621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267" y="1314187"/>
            <a:ext cx="2267949" cy="644063"/>
          </a:xfrm>
        </p:spPr>
        <p:txBody>
          <a:bodyPr anchor="b"/>
          <a:lstStyle>
            <a:lvl1pPr marL="0" indent="0">
              <a:buNone/>
              <a:defRPr sz="1407" b="1"/>
            </a:lvl1pPr>
            <a:lvl2pPr marL="268056" indent="0">
              <a:buNone/>
              <a:defRPr sz="1173" b="1"/>
            </a:lvl2pPr>
            <a:lvl3pPr marL="536113" indent="0">
              <a:buNone/>
              <a:defRPr sz="1055" b="1"/>
            </a:lvl3pPr>
            <a:lvl4pPr marL="804169" indent="0">
              <a:buNone/>
              <a:defRPr sz="938" b="1"/>
            </a:lvl4pPr>
            <a:lvl5pPr marL="1072225" indent="0">
              <a:buNone/>
              <a:defRPr sz="938" b="1"/>
            </a:lvl5pPr>
            <a:lvl6pPr marL="1340282" indent="0">
              <a:buNone/>
              <a:defRPr sz="938" b="1"/>
            </a:lvl6pPr>
            <a:lvl7pPr marL="1608338" indent="0">
              <a:buNone/>
              <a:defRPr sz="938" b="1"/>
            </a:lvl7pPr>
            <a:lvl8pPr marL="1876395" indent="0">
              <a:buNone/>
              <a:defRPr sz="938" b="1"/>
            </a:lvl8pPr>
            <a:lvl9pPr marL="2144451" indent="0">
              <a:buNone/>
              <a:defRPr sz="9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267" y="1958250"/>
            <a:ext cx="2267949" cy="28802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4001" y="1314187"/>
            <a:ext cx="2279118" cy="644063"/>
          </a:xfrm>
        </p:spPr>
        <p:txBody>
          <a:bodyPr anchor="b"/>
          <a:lstStyle>
            <a:lvl1pPr marL="0" indent="0">
              <a:buNone/>
              <a:defRPr sz="1407" b="1"/>
            </a:lvl1pPr>
            <a:lvl2pPr marL="268056" indent="0">
              <a:buNone/>
              <a:defRPr sz="1173" b="1"/>
            </a:lvl2pPr>
            <a:lvl3pPr marL="536113" indent="0">
              <a:buNone/>
              <a:defRPr sz="1055" b="1"/>
            </a:lvl3pPr>
            <a:lvl4pPr marL="804169" indent="0">
              <a:buNone/>
              <a:defRPr sz="938" b="1"/>
            </a:lvl4pPr>
            <a:lvl5pPr marL="1072225" indent="0">
              <a:buNone/>
              <a:defRPr sz="938" b="1"/>
            </a:lvl5pPr>
            <a:lvl6pPr marL="1340282" indent="0">
              <a:buNone/>
              <a:defRPr sz="938" b="1"/>
            </a:lvl6pPr>
            <a:lvl7pPr marL="1608338" indent="0">
              <a:buNone/>
              <a:defRPr sz="938" b="1"/>
            </a:lvl7pPr>
            <a:lvl8pPr marL="1876395" indent="0">
              <a:buNone/>
              <a:defRPr sz="938" b="1"/>
            </a:lvl8pPr>
            <a:lvl9pPr marL="2144451" indent="0">
              <a:buNone/>
              <a:defRPr sz="9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4001" y="1958250"/>
            <a:ext cx="2279118" cy="28802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49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10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24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357399"/>
            <a:ext cx="1729058" cy="1250897"/>
          </a:xfrm>
        </p:spPr>
        <p:txBody>
          <a:bodyPr anchor="b"/>
          <a:lstStyle>
            <a:lvl1pPr>
              <a:defRPr sz="18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118" y="771884"/>
            <a:ext cx="2714000" cy="3809776"/>
          </a:xfrm>
        </p:spPr>
        <p:txBody>
          <a:bodyPr/>
          <a:lstStyle>
            <a:lvl1pPr>
              <a:defRPr sz="1876"/>
            </a:lvl1pPr>
            <a:lvl2pPr>
              <a:defRPr sz="1642"/>
            </a:lvl2pPr>
            <a:lvl3pPr>
              <a:defRPr sz="1407"/>
            </a:lvl3pPr>
            <a:lvl4pPr>
              <a:defRPr sz="1173"/>
            </a:lvl4pPr>
            <a:lvl5pPr>
              <a:defRPr sz="1173"/>
            </a:lvl5pPr>
            <a:lvl6pPr>
              <a:defRPr sz="1173"/>
            </a:lvl6pPr>
            <a:lvl7pPr>
              <a:defRPr sz="1173"/>
            </a:lvl7pPr>
            <a:lvl8pPr>
              <a:defRPr sz="1173"/>
            </a:lvl8pPr>
            <a:lvl9pPr>
              <a:defRPr sz="117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266" y="1608296"/>
            <a:ext cx="1729058" cy="2979568"/>
          </a:xfrm>
        </p:spPr>
        <p:txBody>
          <a:bodyPr/>
          <a:lstStyle>
            <a:lvl1pPr marL="0" indent="0">
              <a:buNone/>
              <a:defRPr sz="938"/>
            </a:lvl1pPr>
            <a:lvl2pPr marL="268056" indent="0">
              <a:buNone/>
              <a:defRPr sz="821"/>
            </a:lvl2pPr>
            <a:lvl3pPr marL="536113" indent="0">
              <a:buNone/>
              <a:defRPr sz="704"/>
            </a:lvl3pPr>
            <a:lvl4pPr marL="804169" indent="0">
              <a:buNone/>
              <a:defRPr sz="586"/>
            </a:lvl4pPr>
            <a:lvl5pPr marL="1072225" indent="0">
              <a:buNone/>
              <a:defRPr sz="586"/>
            </a:lvl5pPr>
            <a:lvl6pPr marL="1340282" indent="0">
              <a:buNone/>
              <a:defRPr sz="586"/>
            </a:lvl6pPr>
            <a:lvl7pPr marL="1608338" indent="0">
              <a:buNone/>
              <a:defRPr sz="586"/>
            </a:lvl7pPr>
            <a:lvl8pPr marL="1876395" indent="0">
              <a:buNone/>
              <a:defRPr sz="586"/>
            </a:lvl8pPr>
            <a:lvl9pPr marL="2144451" indent="0">
              <a:buNone/>
              <a:defRPr sz="58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09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357399"/>
            <a:ext cx="1729058" cy="1250897"/>
          </a:xfrm>
        </p:spPr>
        <p:txBody>
          <a:bodyPr anchor="b"/>
          <a:lstStyle>
            <a:lvl1pPr>
              <a:defRPr sz="18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9118" y="771884"/>
            <a:ext cx="2714000" cy="3809776"/>
          </a:xfrm>
        </p:spPr>
        <p:txBody>
          <a:bodyPr anchor="t"/>
          <a:lstStyle>
            <a:lvl1pPr marL="0" indent="0">
              <a:buNone/>
              <a:defRPr sz="1876"/>
            </a:lvl1pPr>
            <a:lvl2pPr marL="268056" indent="0">
              <a:buNone/>
              <a:defRPr sz="1642"/>
            </a:lvl2pPr>
            <a:lvl3pPr marL="536113" indent="0">
              <a:buNone/>
              <a:defRPr sz="1407"/>
            </a:lvl3pPr>
            <a:lvl4pPr marL="804169" indent="0">
              <a:buNone/>
              <a:defRPr sz="1173"/>
            </a:lvl4pPr>
            <a:lvl5pPr marL="1072225" indent="0">
              <a:buNone/>
              <a:defRPr sz="1173"/>
            </a:lvl5pPr>
            <a:lvl6pPr marL="1340282" indent="0">
              <a:buNone/>
              <a:defRPr sz="1173"/>
            </a:lvl6pPr>
            <a:lvl7pPr marL="1608338" indent="0">
              <a:buNone/>
              <a:defRPr sz="1173"/>
            </a:lvl7pPr>
            <a:lvl8pPr marL="1876395" indent="0">
              <a:buNone/>
              <a:defRPr sz="1173"/>
            </a:lvl8pPr>
            <a:lvl9pPr marL="2144451" indent="0">
              <a:buNone/>
              <a:defRPr sz="117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266" y="1608296"/>
            <a:ext cx="1729058" cy="2979568"/>
          </a:xfrm>
        </p:spPr>
        <p:txBody>
          <a:bodyPr/>
          <a:lstStyle>
            <a:lvl1pPr marL="0" indent="0">
              <a:buNone/>
              <a:defRPr sz="938"/>
            </a:lvl1pPr>
            <a:lvl2pPr marL="268056" indent="0">
              <a:buNone/>
              <a:defRPr sz="821"/>
            </a:lvl2pPr>
            <a:lvl3pPr marL="536113" indent="0">
              <a:buNone/>
              <a:defRPr sz="704"/>
            </a:lvl3pPr>
            <a:lvl4pPr marL="804169" indent="0">
              <a:buNone/>
              <a:defRPr sz="586"/>
            </a:lvl4pPr>
            <a:lvl5pPr marL="1072225" indent="0">
              <a:buNone/>
              <a:defRPr sz="586"/>
            </a:lvl5pPr>
            <a:lvl6pPr marL="1340282" indent="0">
              <a:buNone/>
              <a:defRPr sz="586"/>
            </a:lvl6pPr>
            <a:lvl7pPr marL="1608338" indent="0">
              <a:buNone/>
              <a:defRPr sz="586"/>
            </a:lvl7pPr>
            <a:lvl8pPr marL="1876395" indent="0">
              <a:buNone/>
              <a:defRPr sz="586"/>
            </a:lvl8pPr>
            <a:lvl9pPr marL="2144451" indent="0">
              <a:buNone/>
              <a:defRPr sz="58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39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568" y="285424"/>
            <a:ext cx="4623852" cy="1036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568" y="1427115"/>
            <a:ext cx="4623852" cy="3401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568" y="4968843"/>
            <a:ext cx="1206222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B244-1739-4ADF-93B5-23F36A4D33BB}" type="datetimeFigureOut">
              <a:rPr lang="pt-BR" smtClean="0"/>
              <a:t>09/03/2023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5828" y="4968843"/>
            <a:ext cx="1809333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198" y="4968843"/>
            <a:ext cx="1206222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49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6113" rtl="0" eaLnBrk="1" latinLnBrk="0" hangingPunct="1">
        <a:lnSpc>
          <a:spcPct val="90000"/>
        </a:lnSpc>
        <a:spcBef>
          <a:spcPct val="0"/>
        </a:spcBef>
        <a:buNone/>
        <a:defRPr sz="25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028" indent="-134028" algn="l" defTabSz="536113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1642" kern="1200">
          <a:solidFill>
            <a:schemeClr val="tx1"/>
          </a:solidFill>
          <a:latin typeface="+mn-lt"/>
          <a:ea typeface="+mn-ea"/>
          <a:cs typeface="+mn-cs"/>
        </a:defRPr>
      </a:lvl1pPr>
      <a:lvl2pPr marL="402085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407" kern="1200">
          <a:solidFill>
            <a:schemeClr val="tx1"/>
          </a:solidFill>
          <a:latin typeface="+mn-lt"/>
          <a:ea typeface="+mn-ea"/>
          <a:cs typeface="+mn-cs"/>
        </a:defRPr>
      </a:lvl2pPr>
      <a:lvl3pPr marL="670141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173" kern="1200">
          <a:solidFill>
            <a:schemeClr val="tx1"/>
          </a:solidFill>
          <a:latin typeface="+mn-lt"/>
          <a:ea typeface="+mn-ea"/>
          <a:cs typeface="+mn-cs"/>
        </a:defRPr>
      </a:lvl3pPr>
      <a:lvl4pPr marL="938197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4pPr>
      <a:lvl5pPr marL="1206254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5pPr>
      <a:lvl6pPr marL="1474310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6pPr>
      <a:lvl7pPr marL="1742366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7pPr>
      <a:lvl8pPr marL="2010423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8pPr>
      <a:lvl9pPr marL="2278479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1pPr>
      <a:lvl2pPr marL="268056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2pPr>
      <a:lvl3pPr marL="536113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3pPr>
      <a:lvl4pPr marL="804169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4pPr>
      <a:lvl5pPr marL="1072225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5pPr>
      <a:lvl6pPr marL="1340282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6pPr>
      <a:lvl7pPr marL="1608338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7pPr>
      <a:lvl8pPr marL="1876395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8pPr>
      <a:lvl9pPr marL="2144451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E48D3211-EF58-4149-8076-4C0EA1E10F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60988" cy="536098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3EF57088-5212-4A95-87CF-631F78CD44E8}"/>
              </a:ext>
            </a:extLst>
          </p:cNvPr>
          <p:cNvSpPr txBox="1"/>
          <p:nvPr/>
        </p:nvSpPr>
        <p:spPr>
          <a:xfrm>
            <a:off x="2344438" y="0"/>
            <a:ext cx="294266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100" b="1" dirty="0" smtClean="0">
                <a:solidFill>
                  <a:srgbClr val="006F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Oportunidade </a:t>
            </a:r>
            <a:r>
              <a:rPr lang="pt-BR" sz="2100" b="1" dirty="0">
                <a:solidFill>
                  <a:srgbClr val="006F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</a:p>
          <a:p>
            <a:r>
              <a:rPr lang="pt-BR" sz="2400" b="1" dirty="0">
                <a:solidFill>
                  <a:srgbClr val="006F9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 smtClean="0">
                <a:solidFill>
                  <a:srgbClr val="006F9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ARAÇATUBA/SP</a:t>
            </a:r>
            <a:endParaRPr lang="pt-BR" sz="2400" b="1" dirty="0">
              <a:solidFill>
                <a:srgbClr val="006F9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426B5953-2895-46A5-BF49-9C7E62C4A487}"/>
              </a:ext>
            </a:extLst>
          </p:cNvPr>
          <p:cNvSpPr txBox="1"/>
          <p:nvPr/>
        </p:nvSpPr>
        <p:spPr>
          <a:xfrm>
            <a:off x="124329" y="1180993"/>
            <a:ext cx="5112327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01"/>
              </a:lnSpc>
            </a:pP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Estudantes de </a:t>
            </a: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ADMINISTRAÇÃO</a:t>
            </a: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ou áreas afins</a:t>
            </a:r>
            <a:endParaRPr lang="pt-BR" sz="2500" dirty="0">
              <a:solidFill>
                <a:srgbClr val="FFCB45"/>
              </a:solidFill>
              <a:latin typeface="Arial Black" panose="020B0A040201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83F933AE-E60A-4705-AE88-9B539B08E7FC}"/>
              </a:ext>
            </a:extLst>
          </p:cNvPr>
          <p:cNvSpPr/>
          <p:nvPr/>
        </p:nvSpPr>
        <p:spPr>
          <a:xfrm>
            <a:off x="328410" y="2595473"/>
            <a:ext cx="151656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dirty="0">
                <a:solidFill>
                  <a:srgbClr val="FFCB45"/>
                </a:solidFill>
                <a:latin typeface="Arial Black" panose="020B0A04020102020204" pitchFamily="34" charset="0"/>
              </a:rPr>
              <a:t>REQUISITOS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56CA11CB-693D-425A-86E4-0F4537875E45}"/>
              </a:ext>
            </a:extLst>
          </p:cNvPr>
          <p:cNvSpPr txBox="1"/>
          <p:nvPr/>
        </p:nvSpPr>
        <p:spPr>
          <a:xfrm>
            <a:off x="1844979" y="2354706"/>
            <a:ext cx="2983462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-Estar cursando Ensino Superior ou técnico relacionados a área de </a:t>
            </a: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administração de empresas</a:t>
            </a: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-Bolsa Auxílio de </a:t>
            </a: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R$850,00</a:t>
            </a: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-Auxílio Transporte de R$50,00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F92BA77-2C97-497B-A295-05B177E0915F}"/>
              </a:ext>
            </a:extLst>
          </p:cNvPr>
          <p:cNvSpPr txBox="1"/>
          <p:nvPr/>
        </p:nvSpPr>
        <p:spPr>
          <a:xfrm>
            <a:off x="328409" y="3851135"/>
            <a:ext cx="483795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Interessados deverão comparecer com URGÊNCIA na RHBRASIL ARAÇATUBA, na rua: Bernardino de Campos 259, de segunda a sexta das 09h as 12h, ou enviar currículo no </a:t>
            </a:r>
            <a:r>
              <a:rPr lang="pt-B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email:aracatuba@rhbrasil.com.br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13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58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Tahoma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Michelle - Marketing - Matriz</dc:creator>
  <cp:lastModifiedBy>Conta da Microsoft</cp:lastModifiedBy>
  <cp:revision>21</cp:revision>
  <dcterms:created xsi:type="dcterms:W3CDTF">2020-04-02T17:07:30Z</dcterms:created>
  <dcterms:modified xsi:type="dcterms:W3CDTF">2023-03-09T13:03:58Z</dcterms:modified>
</cp:coreProperties>
</file>