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5360988" cy="53609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88">
          <p15:clr>
            <a:srgbClr val="A4A3A4"/>
          </p15:clr>
        </p15:guide>
        <p15:guide id="2" pos="16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B45"/>
    <a:srgbClr val="006F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4" d="100"/>
          <a:sy n="94" d="100"/>
        </p:scale>
        <p:origin x="1836" y="108"/>
      </p:cViewPr>
      <p:guideLst>
        <p:guide orient="horz" pos="1688"/>
        <p:guide pos="16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2074" y="877366"/>
            <a:ext cx="4556840" cy="1866418"/>
          </a:xfrm>
        </p:spPr>
        <p:txBody>
          <a:bodyPr anchor="b"/>
          <a:lstStyle>
            <a:lvl1pPr algn="ctr">
              <a:defRPr sz="351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0124" y="2815760"/>
            <a:ext cx="4020741" cy="1294331"/>
          </a:xfrm>
        </p:spPr>
        <p:txBody>
          <a:bodyPr/>
          <a:lstStyle>
            <a:lvl1pPr marL="0" indent="0" algn="ctr">
              <a:buNone/>
              <a:defRPr sz="1407"/>
            </a:lvl1pPr>
            <a:lvl2pPr marL="268056" indent="0" algn="ctr">
              <a:buNone/>
              <a:defRPr sz="1173"/>
            </a:lvl2pPr>
            <a:lvl3pPr marL="536113" indent="0" algn="ctr">
              <a:buNone/>
              <a:defRPr sz="1055"/>
            </a:lvl3pPr>
            <a:lvl4pPr marL="804169" indent="0" algn="ctr">
              <a:buNone/>
              <a:defRPr sz="938"/>
            </a:lvl4pPr>
            <a:lvl5pPr marL="1072225" indent="0" algn="ctr">
              <a:buNone/>
              <a:defRPr sz="938"/>
            </a:lvl5pPr>
            <a:lvl6pPr marL="1340282" indent="0" algn="ctr">
              <a:buNone/>
              <a:defRPr sz="938"/>
            </a:lvl6pPr>
            <a:lvl7pPr marL="1608338" indent="0" algn="ctr">
              <a:buNone/>
              <a:defRPr sz="938"/>
            </a:lvl7pPr>
            <a:lvl8pPr marL="1876395" indent="0" algn="ctr">
              <a:buNone/>
              <a:defRPr sz="938"/>
            </a:lvl8pPr>
            <a:lvl9pPr marL="2144451" indent="0" algn="ctr">
              <a:buNone/>
              <a:defRPr sz="938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B244-1739-4ADF-93B5-23F36A4D33B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07A5-660C-4D73-9709-89D4736401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3641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B244-1739-4ADF-93B5-23F36A4D33B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07A5-660C-4D73-9709-89D4736401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3798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36457" y="285423"/>
            <a:ext cx="1155963" cy="454319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8568" y="285423"/>
            <a:ext cx="3400877" cy="454319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B244-1739-4ADF-93B5-23F36A4D33B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07A5-660C-4D73-9709-89D4736401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3968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B244-1739-4ADF-93B5-23F36A4D33B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07A5-660C-4D73-9709-89D4736401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4509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76" y="1336526"/>
            <a:ext cx="4623852" cy="2230022"/>
          </a:xfrm>
        </p:spPr>
        <p:txBody>
          <a:bodyPr anchor="b"/>
          <a:lstStyle>
            <a:lvl1pPr>
              <a:defRPr sz="351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76" y="3587644"/>
            <a:ext cx="4623852" cy="1172716"/>
          </a:xfrm>
        </p:spPr>
        <p:txBody>
          <a:bodyPr/>
          <a:lstStyle>
            <a:lvl1pPr marL="0" indent="0">
              <a:buNone/>
              <a:defRPr sz="1407">
                <a:solidFill>
                  <a:schemeClr val="tx1"/>
                </a:solidFill>
              </a:defRPr>
            </a:lvl1pPr>
            <a:lvl2pPr marL="268056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2pPr>
            <a:lvl3pPr marL="536113" indent="0">
              <a:buNone/>
              <a:defRPr sz="1055">
                <a:solidFill>
                  <a:schemeClr val="tx1">
                    <a:tint val="75000"/>
                  </a:schemeClr>
                </a:solidFill>
              </a:defRPr>
            </a:lvl3pPr>
            <a:lvl4pPr marL="804169" indent="0">
              <a:buNone/>
              <a:defRPr sz="938">
                <a:solidFill>
                  <a:schemeClr val="tx1">
                    <a:tint val="75000"/>
                  </a:schemeClr>
                </a:solidFill>
              </a:defRPr>
            </a:lvl4pPr>
            <a:lvl5pPr marL="1072225" indent="0">
              <a:buNone/>
              <a:defRPr sz="938">
                <a:solidFill>
                  <a:schemeClr val="tx1">
                    <a:tint val="75000"/>
                  </a:schemeClr>
                </a:solidFill>
              </a:defRPr>
            </a:lvl5pPr>
            <a:lvl6pPr marL="1340282" indent="0">
              <a:buNone/>
              <a:defRPr sz="938">
                <a:solidFill>
                  <a:schemeClr val="tx1">
                    <a:tint val="75000"/>
                  </a:schemeClr>
                </a:solidFill>
              </a:defRPr>
            </a:lvl6pPr>
            <a:lvl7pPr marL="1608338" indent="0">
              <a:buNone/>
              <a:defRPr sz="938">
                <a:solidFill>
                  <a:schemeClr val="tx1">
                    <a:tint val="75000"/>
                  </a:schemeClr>
                </a:solidFill>
              </a:defRPr>
            </a:lvl7pPr>
            <a:lvl8pPr marL="1876395" indent="0">
              <a:buNone/>
              <a:defRPr sz="938">
                <a:solidFill>
                  <a:schemeClr val="tx1">
                    <a:tint val="75000"/>
                  </a:schemeClr>
                </a:solidFill>
              </a:defRPr>
            </a:lvl8pPr>
            <a:lvl9pPr marL="2144451" indent="0">
              <a:buNone/>
              <a:defRPr sz="9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B244-1739-4ADF-93B5-23F36A4D33B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07A5-660C-4D73-9709-89D4736401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752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568" y="1427115"/>
            <a:ext cx="2278420" cy="340149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14000" y="1427115"/>
            <a:ext cx="2278420" cy="340149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B244-1739-4ADF-93B5-23F36A4D33B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07A5-660C-4D73-9709-89D4736401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0822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266" y="285424"/>
            <a:ext cx="4623852" cy="103621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9267" y="1314187"/>
            <a:ext cx="2267949" cy="644063"/>
          </a:xfrm>
        </p:spPr>
        <p:txBody>
          <a:bodyPr anchor="b"/>
          <a:lstStyle>
            <a:lvl1pPr marL="0" indent="0">
              <a:buNone/>
              <a:defRPr sz="1407" b="1"/>
            </a:lvl1pPr>
            <a:lvl2pPr marL="268056" indent="0">
              <a:buNone/>
              <a:defRPr sz="1173" b="1"/>
            </a:lvl2pPr>
            <a:lvl3pPr marL="536113" indent="0">
              <a:buNone/>
              <a:defRPr sz="1055" b="1"/>
            </a:lvl3pPr>
            <a:lvl4pPr marL="804169" indent="0">
              <a:buNone/>
              <a:defRPr sz="938" b="1"/>
            </a:lvl4pPr>
            <a:lvl5pPr marL="1072225" indent="0">
              <a:buNone/>
              <a:defRPr sz="938" b="1"/>
            </a:lvl5pPr>
            <a:lvl6pPr marL="1340282" indent="0">
              <a:buNone/>
              <a:defRPr sz="938" b="1"/>
            </a:lvl6pPr>
            <a:lvl7pPr marL="1608338" indent="0">
              <a:buNone/>
              <a:defRPr sz="938" b="1"/>
            </a:lvl7pPr>
            <a:lvl8pPr marL="1876395" indent="0">
              <a:buNone/>
              <a:defRPr sz="938" b="1"/>
            </a:lvl8pPr>
            <a:lvl9pPr marL="2144451" indent="0">
              <a:buNone/>
              <a:defRPr sz="938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9267" y="1958250"/>
            <a:ext cx="2267949" cy="288029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14001" y="1314187"/>
            <a:ext cx="2279118" cy="644063"/>
          </a:xfrm>
        </p:spPr>
        <p:txBody>
          <a:bodyPr anchor="b"/>
          <a:lstStyle>
            <a:lvl1pPr marL="0" indent="0">
              <a:buNone/>
              <a:defRPr sz="1407" b="1"/>
            </a:lvl1pPr>
            <a:lvl2pPr marL="268056" indent="0">
              <a:buNone/>
              <a:defRPr sz="1173" b="1"/>
            </a:lvl2pPr>
            <a:lvl3pPr marL="536113" indent="0">
              <a:buNone/>
              <a:defRPr sz="1055" b="1"/>
            </a:lvl3pPr>
            <a:lvl4pPr marL="804169" indent="0">
              <a:buNone/>
              <a:defRPr sz="938" b="1"/>
            </a:lvl4pPr>
            <a:lvl5pPr marL="1072225" indent="0">
              <a:buNone/>
              <a:defRPr sz="938" b="1"/>
            </a:lvl5pPr>
            <a:lvl6pPr marL="1340282" indent="0">
              <a:buNone/>
              <a:defRPr sz="938" b="1"/>
            </a:lvl6pPr>
            <a:lvl7pPr marL="1608338" indent="0">
              <a:buNone/>
              <a:defRPr sz="938" b="1"/>
            </a:lvl7pPr>
            <a:lvl8pPr marL="1876395" indent="0">
              <a:buNone/>
              <a:defRPr sz="938" b="1"/>
            </a:lvl8pPr>
            <a:lvl9pPr marL="2144451" indent="0">
              <a:buNone/>
              <a:defRPr sz="938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14001" y="1958250"/>
            <a:ext cx="2279118" cy="288029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B244-1739-4ADF-93B5-23F36A4D33B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07A5-660C-4D73-9709-89D4736401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7497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B244-1739-4ADF-93B5-23F36A4D33B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07A5-660C-4D73-9709-89D4736401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6100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B244-1739-4ADF-93B5-23F36A4D33B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07A5-660C-4D73-9709-89D4736401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0246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266" y="357399"/>
            <a:ext cx="1729058" cy="1250897"/>
          </a:xfrm>
        </p:spPr>
        <p:txBody>
          <a:bodyPr anchor="b"/>
          <a:lstStyle>
            <a:lvl1pPr>
              <a:defRPr sz="187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9118" y="771884"/>
            <a:ext cx="2714000" cy="3809776"/>
          </a:xfrm>
        </p:spPr>
        <p:txBody>
          <a:bodyPr/>
          <a:lstStyle>
            <a:lvl1pPr>
              <a:defRPr sz="1876"/>
            </a:lvl1pPr>
            <a:lvl2pPr>
              <a:defRPr sz="1642"/>
            </a:lvl2pPr>
            <a:lvl3pPr>
              <a:defRPr sz="1407"/>
            </a:lvl3pPr>
            <a:lvl4pPr>
              <a:defRPr sz="1173"/>
            </a:lvl4pPr>
            <a:lvl5pPr>
              <a:defRPr sz="1173"/>
            </a:lvl5pPr>
            <a:lvl6pPr>
              <a:defRPr sz="1173"/>
            </a:lvl6pPr>
            <a:lvl7pPr>
              <a:defRPr sz="1173"/>
            </a:lvl7pPr>
            <a:lvl8pPr>
              <a:defRPr sz="1173"/>
            </a:lvl8pPr>
            <a:lvl9pPr>
              <a:defRPr sz="1173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9266" y="1608296"/>
            <a:ext cx="1729058" cy="2979568"/>
          </a:xfrm>
        </p:spPr>
        <p:txBody>
          <a:bodyPr/>
          <a:lstStyle>
            <a:lvl1pPr marL="0" indent="0">
              <a:buNone/>
              <a:defRPr sz="938"/>
            </a:lvl1pPr>
            <a:lvl2pPr marL="268056" indent="0">
              <a:buNone/>
              <a:defRPr sz="821"/>
            </a:lvl2pPr>
            <a:lvl3pPr marL="536113" indent="0">
              <a:buNone/>
              <a:defRPr sz="704"/>
            </a:lvl3pPr>
            <a:lvl4pPr marL="804169" indent="0">
              <a:buNone/>
              <a:defRPr sz="586"/>
            </a:lvl4pPr>
            <a:lvl5pPr marL="1072225" indent="0">
              <a:buNone/>
              <a:defRPr sz="586"/>
            </a:lvl5pPr>
            <a:lvl6pPr marL="1340282" indent="0">
              <a:buNone/>
              <a:defRPr sz="586"/>
            </a:lvl6pPr>
            <a:lvl7pPr marL="1608338" indent="0">
              <a:buNone/>
              <a:defRPr sz="586"/>
            </a:lvl7pPr>
            <a:lvl8pPr marL="1876395" indent="0">
              <a:buNone/>
              <a:defRPr sz="586"/>
            </a:lvl8pPr>
            <a:lvl9pPr marL="2144451" indent="0">
              <a:buNone/>
              <a:defRPr sz="586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B244-1739-4ADF-93B5-23F36A4D33B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07A5-660C-4D73-9709-89D4736401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4091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266" y="357399"/>
            <a:ext cx="1729058" cy="1250897"/>
          </a:xfrm>
        </p:spPr>
        <p:txBody>
          <a:bodyPr anchor="b"/>
          <a:lstStyle>
            <a:lvl1pPr>
              <a:defRPr sz="187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79118" y="771884"/>
            <a:ext cx="2714000" cy="3809776"/>
          </a:xfrm>
        </p:spPr>
        <p:txBody>
          <a:bodyPr anchor="t"/>
          <a:lstStyle>
            <a:lvl1pPr marL="0" indent="0">
              <a:buNone/>
              <a:defRPr sz="1876"/>
            </a:lvl1pPr>
            <a:lvl2pPr marL="268056" indent="0">
              <a:buNone/>
              <a:defRPr sz="1642"/>
            </a:lvl2pPr>
            <a:lvl3pPr marL="536113" indent="0">
              <a:buNone/>
              <a:defRPr sz="1407"/>
            </a:lvl3pPr>
            <a:lvl4pPr marL="804169" indent="0">
              <a:buNone/>
              <a:defRPr sz="1173"/>
            </a:lvl4pPr>
            <a:lvl5pPr marL="1072225" indent="0">
              <a:buNone/>
              <a:defRPr sz="1173"/>
            </a:lvl5pPr>
            <a:lvl6pPr marL="1340282" indent="0">
              <a:buNone/>
              <a:defRPr sz="1173"/>
            </a:lvl6pPr>
            <a:lvl7pPr marL="1608338" indent="0">
              <a:buNone/>
              <a:defRPr sz="1173"/>
            </a:lvl7pPr>
            <a:lvl8pPr marL="1876395" indent="0">
              <a:buNone/>
              <a:defRPr sz="1173"/>
            </a:lvl8pPr>
            <a:lvl9pPr marL="2144451" indent="0">
              <a:buNone/>
              <a:defRPr sz="1173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9266" y="1608296"/>
            <a:ext cx="1729058" cy="2979568"/>
          </a:xfrm>
        </p:spPr>
        <p:txBody>
          <a:bodyPr/>
          <a:lstStyle>
            <a:lvl1pPr marL="0" indent="0">
              <a:buNone/>
              <a:defRPr sz="938"/>
            </a:lvl1pPr>
            <a:lvl2pPr marL="268056" indent="0">
              <a:buNone/>
              <a:defRPr sz="821"/>
            </a:lvl2pPr>
            <a:lvl3pPr marL="536113" indent="0">
              <a:buNone/>
              <a:defRPr sz="704"/>
            </a:lvl3pPr>
            <a:lvl4pPr marL="804169" indent="0">
              <a:buNone/>
              <a:defRPr sz="586"/>
            </a:lvl4pPr>
            <a:lvl5pPr marL="1072225" indent="0">
              <a:buNone/>
              <a:defRPr sz="586"/>
            </a:lvl5pPr>
            <a:lvl6pPr marL="1340282" indent="0">
              <a:buNone/>
              <a:defRPr sz="586"/>
            </a:lvl6pPr>
            <a:lvl7pPr marL="1608338" indent="0">
              <a:buNone/>
              <a:defRPr sz="586"/>
            </a:lvl7pPr>
            <a:lvl8pPr marL="1876395" indent="0">
              <a:buNone/>
              <a:defRPr sz="586"/>
            </a:lvl8pPr>
            <a:lvl9pPr marL="2144451" indent="0">
              <a:buNone/>
              <a:defRPr sz="586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B244-1739-4ADF-93B5-23F36A4D33B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07A5-660C-4D73-9709-89D4736401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9390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568" y="285424"/>
            <a:ext cx="4623852" cy="10362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568" y="1427115"/>
            <a:ext cx="4623852" cy="3401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568" y="4968843"/>
            <a:ext cx="1206222" cy="2854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CB244-1739-4ADF-93B5-23F36A4D33B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75828" y="4968843"/>
            <a:ext cx="1809333" cy="2854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86198" y="4968843"/>
            <a:ext cx="1206222" cy="2854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B07A5-660C-4D73-9709-89D4736401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9498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36113" rtl="0" eaLnBrk="1" latinLnBrk="0" hangingPunct="1">
        <a:lnSpc>
          <a:spcPct val="90000"/>
        </a:lnSpc>
        <a:spcBef>
          <a:spcPct val="0"/>
        </a:spcBef>
        <a:buNone/>
        <a:defRPr sz="25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4028" indent="-134028" algn="l" defTabSz="536113" rtl="0" eaLnBrk="1" latinLnBrk="0" hangingPunct="1">
        <a:lnSpc>
          <a:spcPct val="90000"/>
        </a:lnSpc>
        <a:spcBef>
          <a:spcPts val="586"/>
        </a:spcBef>
        <a:buFont typeface="Arial" panose="020B0604020202020204" pitchFamily="34" charset="0"/>
        <a:buChar char="•"/>
        <a:defRPr sz="1642" kern="1200">
          <a:solidFill>
            <a:schemeClr val="tx1"/>
          </a:solidFill>
          <a:latin typeface="+mn-lt"/>
          <a:ea typeface="+mn-ea"/>
          <a:cs typeface="+mn-cs"/>
        </a:defRPr>
      </a:lvl1pPr>
      <a:lvl2pPr marL="402085" indent="-134028" algn="l" defTabSz="536113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407" kern="1200">
          <a:solidFill>
            <a:schemeClr val="tx1"/>
          </a:solidFill>
          <a:latin typeface="+mn-lt"/>
          <a:ea typeface="+mn-ea"/>
          <a:cs typeface="+mn-cs"/>
        </a:defRPr>
      </a:lvl2pPr>
      <a:lvl3pPr marL="670141" indent="-134028" algn="l" defTabSz="536113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173" kern="1200">
          <a:solidFill>
            <a:schemeClr val="tx1"/>
          </a:solidFill>
          <a:latin typeface="+mn-lt"/>
          <a:ea typeface="+mn-ea"/>
          <a:cs typeface="+mn-cs"/>
        </a:defRPr>
      </a:lvl3pPr>
      <a:lvl4pPr marL="938197" indent="-134028" algn="l" defTabSz="536113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055" kern="1200">
          <a:solidFill>
            <a:schemeClr val="tx1"/>
          </a:solidFill>
          <a:latin typeface="+mn-lt"/>
          <a:ea typeface="+mn-ea"/>
          <a:cs typeface="+mn-cs"/>
        </a:defRPr>
      </a:lvl4pPr>
      <a:lvl5pPr marL="1206254" indent="-134028" algn="l" defTabSz="536113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055" kern="1200">
          <a:solidFill>
            <a:schemeClr val="tx1"/>
          </a:solidFill>
          <a:latin typeface="+mn-lt"/>
          <a:ea typeface="+mn-ea"/>
          <a:cs typeface="+mn-cs"/>
        </a:defRPr>
      </a:lvl5pPr>
      <a:lvl6pPr marL="1474310" indent="-134028" algn="l" defTabSz="536113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055" kern="1200">
          <a:solidFill>
            <a:schemeClr val="tx1"/>
          </a:solidFill>
          <a:latin typeface="+mn-lt"/>
          <a:ea typeface="+mn-ea"/>
          <a:cs typeface="+mn-cs"/>
        </a:defRPr>
      </a:lvl6pPr>
      <a:lvl7pPr marL="1742366" indent="-134028" algn="l" defTabSz="536113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055" kern="1200">
          <a:solidFill>
            <a:schemeClr val="tx1"/>
          </a:solidFill>
          <a:latin typeface="+mn-lt"/>
          <a:ea typeface="+mn-ea"/>
          <a:cs typeface="+mn-cs"/>
        </a:defRPr>
      </a:lvl7pPr>
      <a:lvl8pPr marL="2010423" indent="-134028" algn="l" defTabSz="536113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055" kern="1200">
          <a:solidFill>
            <a:schemeClr val="tx1"/>
          </a:solidFill>
          <a:latin typeface="+mn-lt"/>
          <a:ea typeface="+mn-ea"/>
          <a:cs typeface="+mn-cs"/>
        </a:defRPr>
      </a:lvl8pPr>
      <a:lvl9pPr marL="2278479" indent="-134028" algn="l" defTabSz="536113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105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6113" rtl="0" eaLnBrk="1" latinLnBrk="0" hangingPunct="1">
        <a:defRPr sz="1055" kern="1200">
          <a:solidFill>
            <a:schemeClr val="tx1"/>
          </a:solidFill>
          <a:latin typeface="+mn-lt"/>
          <a:ea typeface="+mn-ea"/>
          <a:cs typeface="+mn-cs"/>
        </a:defRPr>
      </a:lvl1pPr>
      <a:lvl2pPr marL="268056" algn="l" defTabSz="536113" rtl="0" eaLnBrk="1" latinLnBrk="0" hangingPunct="1">
        <a:defRPr sz="1055" kern="1200">
          <a:solidFill>
            <a:schemeClr val="tx1"/>
          </a:solidFill>
          <a:latin typeface="+mn-lt"/>
          <a:ea typeface="+mn-ea"/>
          <a:cs typeface="+mn-cs"/>
        </a:defRPr>
      </a:lvl2pPr>
      <a:lvl3pPr marL="536113" algn="l" defTabSz="536113" rtl="0" eaLnBrk="1" latinLnBrk="0" hangingPunct="1">
        <a:defRPr sz="1055" kern="1200">
          <a:solidFill>
            <a:schemeClr val="tx1"/>
          </a:solidFill>
          <a:latin typeface="+mn-lt"/>
          <a:ea typeface="+mn-ea"/>
          <a:cs typeface="+mn-cs"/>
        </a:defRPr>
      </a:lvl3pPr>
      <a:lvl4pPr marL="804169" algn="l" defTabSz="536113" rtl="0" eaLnBrk="1" latinLnBrk="0" hangingPunct="1">
        <a:defRPr sz="1055" kern="1200">
          <a:solidFill>
            <a:schemeClr val="tx1"/>
          </a:solidFill>
          <a:latin typeface="+mn-lt"/>
          <a:ea typeface="+mn-ea"/>
          <a:cs typeface="+mn-cs"/>
        </a:defRPr>
      </a:lvl4pPr>
      <a:lvl5pPr marL="1072225" algn="l" defTabSz="536113" rtl="0" eaLnBrk="1" latinLnBrk="0" hangingPunct="1">
        <a:defRPr sz="1055" kern="1200">
          <a:solidFill>
            <a:schemeClr val="tx1"/>
          </a:solidFill>
          <a:latin typeface="+mn-lt"/>
          <a:ea typeface="+mn-ea"/>
          <a:cs typeface="+mn-cs"/>
        </a:defRPr>
      </a:lvl5pPr>
      <a:lvl6pPr marL="1340282" algn="l" defTabSz="536113" rtl="0" eaLnBrk="1" latinLnBrk="0" hangingPunct="1">
        <a:defRPr sz="1055" kern="1200">
          <a:solidFill>
            <a:schemeClr val="tx1"/>
          </a:solidFill>
          <a:latin typeface="+mn-lt"/>
          <a:ea typeface="+mn-ea"/>
          <a:cs typeface="+mn-cs"/>
        </a:defRPr>
      </a:lvl6pPr>
      <a:lvl7pPr marL="1608338" algn="l" defTabSz="536113" rtl="0" eaLnBrk="1" latinLnBrk="0" hangingPunct="1">
        <a:defRPr sz="1055" kern="1200">
          <a:solidFill>
            <a:schemeClr val="tx1"/>
          </a:solidFill>
          <a:latin typeface="+mn-lt"/>
          <a:ea typeface="+mn-ea"/>
          <a:cs typeface="+mn-cs"/>
        </a:defRPr>
      </a:lvl7pPr>
      <a:lvl8pPr marL="1876395" algn="l" defTabSz="536113" rtl="0" eaLnBrk="1" latinLnBrk="0" hangingPunct="1">
        <a:defRPr sz="1055" kern="1200">
          <a:solidFill>
            <a:schemeClr val="tx1"/>
          </a:solidFill>
          <a:latin typeface="+mn-lt"/>
          <a:ea typeface="+mn-ea"/>
          <a:cs typeface="+mn-cs"/>
        </a:defRPr>
      </a:lvl8pPr>
      <a:lvl9pPr marL="2144451" algn="l" defTabSz="536113" rtl="0" eaLnBrk="1" latinLnBrk="0" hangingPunct="1">
        <a:defRPr sz="10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E48D3211-EF58-4149-8076-4C0EA1E10F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021"/>
            <a:ext cx="5360988" cy="5360988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xmlns="" id="{3EF57088-5212-4A95-87CF-631F78CD44E8}"/>
              </a:ext>
            </a:extLst>
          </p:cNvPr>
          <p:cNvSpPr txBox="1"/>
          <p:nvPr/>
        </p:nvSpPr>
        <p:spPr>
          <a:xfrm>
            <a:off x="2344438" y="0"/>
            <a:ext cx="2746265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100" b="1" dirty="0" smtClean="0">
                <a:solidFill>
                  <a:srgbClr val="006F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Oportunidade </a:t>
            </a:r>
            <a:r>
              <a:rPr lang="pt-BR" sz="2100" b="1" dirty="0">
                <a:solidFill>
                  <a:srgbClr val="006F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</a:t>
            </a:r>
          </a:p>
          <a:p>
            <a:r>
              <a:rPr lang="pt-BR" sz="2400" b="1" dirty="0">
                <a:solidFill>
                  <a:srgbClr val="006F9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pt-BR" sz="2400" b="1" i="1" dirty="0" smtClean="0">
                <a:solidFill>
                  <a:srgbClr val="006F9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BIRIGUI/SP</a:t>
            </a:r>
            <a:endParaRPr lang="pt-BR" sz="2400" b="1" i="1" dirty="0">
              <a:solidFill>
                <a:srgbClr val="006F96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xmlns="" id="{426B5953-2895-46A5-BF49-9C7E62C4A487}"/>
              </a:ext>
            </a:extLst>
          </p:cNvPr>
          <p:cNvSpPr txBox="1"/>
          <p:nvPr/>
        </p:nvSpPr>
        <p:spPr>
          <a:xfrm>
            <a:off x="124329" y="1180993"/>
            <a:ext cx="5112327" cy="1284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101"/>
              </a:lnSpc>
            </a:pPr>
            <a:r>
              <a:rPr lang="pt-BR" sz="2500" dirty="0" smtClean="0">
                <a:solidFill>
                  <a:srgbClr val="FFCB45"/>
                </a:solidFill>
                <a:latin typeface="Arial Black" panose="020B0A040201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Estágio </a:t>
            </a:r>
            <a:r>
              <a:rPr lang="pt-BR" sz="2500" dirty="0" smtClean="0">
                <a:solidFill>
                  <a:srgbClr val="FFCB45"/>
                </a:solidFill>
                <a:latin typeface="Arial Black" panose="020B0A040201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de </a:t>
            </a:r>
            <a:r>
              <a:rPr lang="pt-BR" sz="2400" dirty="0" smtClean="0">
                <a:solidFill>
                  <a:srgbClr val="FFCB45"/>
                </a:solidFill>
                <a:latin typeface="Arial Black" panose="020B0A040201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ADMINISTRAÇÃO/ CONTÁBEIS/</a:t>
            </a:r>
            <a:r>
              <a:rPr lang="pt-BR" sz="2400" dirty="0" smtClean="0">
                <a:solidFill>
                  <a:srgbClr val="FFCB45"/>
                </a:solidFill>
                <a:latin typeface="Arial Black" panose="020B0A040201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ENG. DE PRODUÇÃO</a:t>
            </a:r>
            <a:endParaRPr lang="pt-BR" sz="2400" dirty="0">
              <a:solidFill>
                <a:srgbClr val="FFCB45"/>
              </a:solidFill>
              <a:latin typeface="Arial Black" panose="020B0A040201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xmlns="" id="{83F933AE-E60A-4705-AE88-9B539B08E7FC}"/>
              </a:ext>
            </a:extLst>
          </p:cNvPr>
          <p:cNvSpPr/>
          <p:nvPr/>
        </p:nvSpPr>
        <p:spPr>
          <a:xfrm>
            <a:off x="328410" y="2595473"/>
            <a:ext cx="184731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pt-BR" sz="1500" dirty="0">
              <a:solidFill>
                <a:srgbClr val="FFCB45"/>
              </a:solidFill>
              <a:latin typeface="Arial Black" panose="020B0A04020102020204" pitchFamily="34" charset="0"/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56CA11CB-693D-425A-86E4-0F4537875E45}"/>
              </a:ext>
            </a:extLst>
          </p:cNvPr>
          <p:cNvSpPr txBox="1"/>
          <p:nvPr/>
        </p:nvSpPr>
        <p:spPr>
          <a:xfrm>
            <a:off x="420775" y="2569666"/>
            <a:ext cx="2983462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-Atividades  em indústria;</a:t>
            </a:r>
          </a:p>
          <a:p>
            <a:pPr>
              <a:lnSpc>
                <a:spcPct val="150000"/>
              </a:lnSpc>
            </a:pPr>
            <a:r>
              <a:rPr lang="pt-BR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pt-BR" sz="1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Bolsa Auxílio de </a:t>
            </a:r>
            <a:r>
              <a:rPr lang="pt-BR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R$ 1.150,00</a:t>
            </a:r>
            <a:r>
              <a:rPr lang="pt-BR" sz="1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1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-Auxílio Transporte de R$50,00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5F92BA77-2C97-497B-A295-05B177E0915F}"/>
              </a:ext>
            </a:extLst>
          </p:cNvPr>
          <p:cNvSpPr txBox="1"/>
          <p:nvPr/>
        </p:nvSpPr>
        <p:spPr>
          <a:xfrm>
            <a:off x="328410" y="3826636"/>
            <a:ext cx="4837951" cy="592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300"/>
              </a:lnSpc>
            </a:pPr>
            <a:r>
              <a:rPr lang="pt-B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Interessados: 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enviar currículo no </a:t>
            </a:r>
            <a:r>
              <a:rPr lang="pt-BR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email:aracatuba@rhbrasil.com.br</a:t>
            </a:r>
            <a:r>
              <a:rPr lang="pt-B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e realizar a inscrição no site: www.rhbrasil.com.br/portaldocandidato</a:t>
            </a:r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0138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798</TotalTime>
  <Words>39</Words>
  <Application>Microsoft Office PowerPoint</Application>
  <PresentationFormat>Personalizar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Tahoma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Michelle - Marketing - Matriz</dc:creator>
  <cp:lastModifiedBy>Conta da Microsoft</cp:lastModifiedBy>
  <cp:revision>25</cp:revision>
  <dcterms:created xsi:type="dcterms:W3CDTF">2020-04-02T17:07:30Z</dcterms:created>
  <dcterms:modified xsi:type="dcterms:W3CDTF">2023-03-29T11:31:46Z</dcterms:modified>
</cp:coreProperties>
</file>