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610D4-A0E8-4A00-B4AE-94C454222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E81A05-2623-4513-B9CB-75D217AF18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3975E9-6D58-4E23-A30B-AD0849E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5D0885-A5F7-4F16-B11B-C4793591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0B7437-524D-4324-A071-170172DF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24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11236-6F46-4B92-A45B-534AA7923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DDCC81D-3BDC-44DB-A194-6D45B94EC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AF031E-3DEC-457E-BAF6-AC149CC2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6B4CB7-9C14-4704-97F3-94488AE1C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EB8A48-D211-44AB-8DDB-B081D98F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013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80F61F-1919-4E9D-9726-50C5DEEFE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AFA4D38-EC8E-4ED9-9914-47821BAE5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711CE4-1185-4767-BA15-0B1B03FC4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9F748C-3675-4D19-9BBC-7728A2B4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6B6A8C-7A47-40D8-952D-08DA20B2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0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4FD7A-95AC-446E-81B0-6A3F9401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2FC401-8EA5-4984-AF52-83F244DB0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8A90CF-7EB0-4575-A01F-F75BA796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60D07E-B7B8-4F25-B294-BD6C717AF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BCA6BD-58B2-4B79-8748-47FF6BD3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36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28AA6-374E-45C6-BBF4-1CBF90A3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E1D55A3-B36C-41B4-94A0-3A301EFA2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599654-A6A9-4D7F-967F-736B1184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D1DD89-2FBF-478F-857C-926EAAFE2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FD01AE-DA53-44E8-9BDA-CADAF82A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86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776C2-21AA-4F23-A4D2-A2CCC94E9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3D3EA5-993C-43B4-8E5A-69AC9779A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43054A0-38C9-4534-8226-3A750CCE6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E48FE2-924B-4548-848B-064A44F97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78C5F11-1E83-4EDC-A9EF-BC2E3CCAD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3A1588-BEE8-4B21-BAC8-788EFEEE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15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D2C45-03AD-47D4-BC84-68676F3C0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830C54-15E0-43F0-933C-ECADC3040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DFB851-D8C8-4688-A923-A82A621C3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DBA993-02B8-4800-97DA-85FC97216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830B2A-D63B-4363-8E63-4CC3EE2AE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CFB5854-D26C-46D2-B73B-5647B36CF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3AB83F-F096-49F7-9C4E-E7EB6AEA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5FFAE39-E6D1-4165-ABBF-32BA1A992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7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6F02E-9A03-4556-AC9E-9610F9DB8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47B631F-3836-45E4-86FE-0870F7BB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7C20B8-67CD-445E-9B83-5CD24D682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77E2EB3-18E3-46E8-83E7-40F93139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701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EA8C0FD-D02C-47BB-9154-6CD9135D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002FA7-225A-499B-866F-2495E624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C92D03-C409-4ED6-9910-5B2B20A4B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42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7142F2-983D-4070-AEE5-78682584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D14288-ED9B-4F1E-9A53-485F6067B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8EE2745-3DD4-43CA-8FF5-8662CC1D1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B049A7-C289-4A56-8544-A8E2F6E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9D8D0B-F229-4891-AB1B-1C0014331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F51FEA2-4CE4-4892-9AAA-0EF026250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1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1DA2C-2B94-43EA-B8A3-E3878C303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F9B85E9-5D90-4F6C-BFD6-5592F726B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05628DD-9A6B-426C-A8C5-C426E7B15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6B1EC7-49E4-4DA0-BBD2-128D73C0A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80835F-AEA4-418E-9FAA-3AF1A4A9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DA6B11-A689-4861-AD1C-A546CC45F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77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55726F9-8450-45BF-B4E7-22E5165E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EA0FE0-30EB-4CCC-94C3-0D59E0CA8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50CB60-5A3F-4541-B8D2-8A24A2FCC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82E6C-1A35-4C42-9DA8-887D5E794049}" type="datetimeFigureOut">
              <a:rPr lang="pt-BR" smtClean="0"/>
              <a:t>01/02/2022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0FF0C2-2D2D-4D34-9346-D31E6FCE5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49CE4F-AB7E-4DC5-89F2-155AA58B7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89369-350B-4528-9FAA-3096F28EB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14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859D4C-E735-453D-B606-E2CC2B093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E4E4365-A6C9-4D4D-ADBF-9C995CF12F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Título - </a:t>
            </a:r>
            <a:r>
              <a:rPr lang="pt-BR" sz="8000" b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Calibri</a:t>
            </a:r>
            <a:endParaRPr lang="pt-BR" sz="8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FAD0E8-913D-4FF4-ADE4-CF090C8AAE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Subtítulo – Fonte </a:t>
            </a:r>
            <a:r>
              <a:rPr lang="pt-BR" sz="3200" dirty="0" err="1"/>
              <a:t>Calibri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94446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0A4C40A-58F4-4513-842F-768991A67E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DE8637-2D34-4C03-8BD4-7B92867E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78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Slide Título - </a:t>
            </a:r>
            <a:r>
              <a:rPr lang="pt-BR" sz="6000" b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Calibri</a:t>
            </a:r>
            <a:endParaRPr lang="pt-BR" sz="6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BA9393-D08F-43B3-8FC9-92CFBF26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872" y="3229122"/>
            <a:ext cx="9826256" cy="2937761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/>
              <a:t>Slide Texto </a:t>
            </a:r>
            <a:r>
              <a:rPr lang="pt-BR" dirty="0" err="1"/>
              <a:t>Calibri</a:t>
            </a:r>
            <a:r>
              <a:rPr lang="pt-BR" dirty="0"/>
              <a:t>, Slide Texto </a:t>
            </a:r>
            <a:r>
              <a:rPr lang="pt-BR" dirty="0" err="1"/>
              <a:t>Calibri</a:t>
            </a:r>
            <a:r>
              <a:rPr lang="pt-BR" dirty="0"/>
              <a:t>, Slide Texto </a:t>
            </a:r>
            <a:r>
              <a:rPr lang="pt-BR" dirty="0" err="1"/>
              <a:t>Calibri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Slide Texto </a:t>
            </a:r>
            <a:r>
              <a:rPr lang="pt-BR" dirty="0" err="1"/>
              <a:t>Calibri</a:t>
            </a:r>
            <a:r>
              <a:rPr lang="pt-BR" dirty="0"/>
              <a:t>, Slide Texto </a:t>
            </a:r>
            <a:r>
              <a:rPr lang="pt-BR" dirty="0" err="1"/>
              <a:t>Calibri</a:t>
            </a:r>
            <a:r>
              <a:rPr lang="pt-BR" dirty="0"/>
              <a:t>, Slide Texto </a:t>
            </a:r>
            <a:r>
              <a:rPr lang="pt-BR" dirty="0" err="1"/>
              <a:t>Calibri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Slide Texto </a:t>
            </a:r>
            <a:r>
              <a:rPr lang="pt-BR" dirty="0" err="1"/>
              <a:t>Calibri</a:t>
            </a:r>
            <a:r>
              <a:rPr lang="pt-BR" dirty="0"/>
              <a:t>, Slide Texto </a:t>
            </a:r>
            <a:r>
              <a:rPr lang="pt-BR" dirty="0" err="1"/>
              <a:t>Calibri</a:t>
            </a:r>
            <a:r>
              <a:rPr lang="pt-BR" dirty="0"/>
              <a:t>, Slide Texto </a:t>
            </a:r>
            <a:r>
              <a:rPr lang="pt-BR" dirty="0" err="1"/>
              <a:t>Calibri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Slide Texto </a:t>
            </a:r>
            <a:r>
              <a:rPr lang="pt-BR" dirty="0" err="1"/>
              <a:t>Calibri</a:t>
            </a:r>
            <a:r>
              <a:rPr lang="pt-BR" dirty="0"/>
              <a:t>, Slide Texto </a:t>
            </a:r>
            <a:r>
              <a:rPr lang="pt-BR" dirty="0" err="1"/>
              <a:t>Calibri</a:t>
            </a:r>
            <a:r>
              <a:rPr lang="pt-BR" dirty="0"/>
              <a:t>, Slide Texto </a:t>
            </a:r>
            <a:r>
              <a:rPr lang="pt-BR" dirty="0" err="1"/>
              <a:t>Calibri</a:t>
            </a:r>
            <a:r>
              <a:rPr lang="pt-BR" dirty="0"/>
              <a:t>,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6407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Título - Calibri</vt:lpstr>
      <vt:lpstr>Slide Título - Calibri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- Calibri</dc:title>
  <dc:creator>COMUNICAÇÃO</dc:creator>
  <cp:lastModifiedBy>COMUNICAÇÃO</cp:lastModifiedBy>
  <cp:revision>1</cp:revision>
  <dcterms:created xsi:type="dcterms:W3CDTF">2022-02-01T14:11:15Z</dcterms:created>
  <dcterms:modified xsi:type="dcterms:W3CDTF">2022-02-01T14:11:18Z</dcterms:modified>
</cp:coreProperties>
</file>