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83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29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34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05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99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21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12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25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63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7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0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E9CA3-FF56-4310-9A5C-497701E24210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7C162-8FB6-4268-AC0C-627848576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09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/>
          <p:cNvGrpSpPr/>
          <p:nvPr/>
        </p:nvGrpSpPr>
        <p:grpSpPr>
          <a:xfrm>
            <a:off x="0" y="6453068"/>
            <a:ext cx="12192000" cy="391886"/>
            <a:chOff x="0" y="6453068"/>
            <a:chExt cx="12192000" cy="391886"/>
          </a:xfrm>
        </p:grpSpPr>
        <p:sp>
          <p:nvSpPr>
            <p:cNvPr id="4" name="Retângulo 3"/>
            <p:cNvSpPr/>
            <p:nvPr/>
          </p:nvSpPr>
          <p:spPr>
            <a:xfrm>
              <a:off x="0" y="6453068"/>
              <a:ext cx="12192000" cy="195943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0" y="6649011"/>
              <a:ext cx="12192000" cy="195943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" y="171611"/>
            <a:ext cx="2704011" cy="29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75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maikon</dc:creator>
  <cp:lastModifiedBy>COMUNICAÇÃO</cp:lastModifiedBy>
  <cp:revision>4</cp:revision>
  <dcterms:created xsi:type="dcterms:W3CDTF">2017-11-08T17:03:01Z</dcterms:created>
  <dcterms:modified xsi:type="dcterms:W3CDTF">2022-01-19T17:44:43Z</dcterms:modified>
</cp:coreProperties>
</file>